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4" r:id="rId7"/>
    <p:sldId id="268" r:id="rId8"/>
    <p:sldId id="260" r:id="rId9"/>
    <p:sldId id="261" r:id="rId10"/>
    <p:sldId id="262" r:id="rId11"/>
    <p:sldId id="263" r:id="rId12"/>
    <p:sldId id="280" r:id="rId13"/>
    <p:sldId id="265" r:id="rId14"/>
    <p:sldId id="266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4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eelesh\Desktop\Witch%20Hunt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Cases of witch hunts in India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Sheet4!$H$7</c:f>
              <c:strCache>
                <c:ptCount val="1"/>
                <c:pt idx="0">
                  <c:v>No. of States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Sheet4!$G$8:$G$12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xVal>
          <c:yVal>
            <c:numRef>
              <c:f>Sheet4!$H$8:$H$12</c:f>
              <c:numCache>
                <c:formatCode>General</c:formatCode>
                <c:ptCount val="5"/>
                <c:pt idx="0">
                  <c:v>14</c:v>
                </c:pt>
                <c:pt idx="1">
                  <c:v>13</c:v>
                </c:pt>
                <c:pt idx="2">
                  <c:v>12</c:v>
                </c:pt>
                <c:pt idx="3">
                  <c:v>13</c:v>
                </c:pt>
                <c:pt idx="4">
                  <c:v>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CA9-4F2B-8C4C-6D0ECB6E628A}"/>
            </c:ext>
          </c:extLst>
        </c:ser>
        <c:ser>
          <c:idx val="1"/>
          <c:order val="1"/>
          <c:tx>
            <c:strRef>
              <c:f>Sheet4!$I$7</c:f>
              <c:strCache>
                <c:ptCount val="1"/>
                <c:pt idx="0">
                  <c:v>No. of cases of witch hunt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Sheet4!$G$8:$G$12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xVal>
          <c:yVal>
            <c:numRef>
              <c:f>Sheet4!$I$8:$I$12</c:f>
              <c:numCache>
                <c:formatCode>General</c:formatCode>
                <c:ptCount val="5"/>
                <c:pt idx="0">
                  <c:v>134</c:v>
                </c:pt>
                <c:pt idx="1">
                  <c:v>73</c:v>
                </c:pt>
                <c:pt idx="2">
                  <c:v>63</c:v>
                </c:pt>
                <c:pt idx="3">
                  <c:v>102</c:v>
                </c:pt>
                <c:pt idx="4">
                  <c:v>88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CA9-4F2B-8C4C-6D0ECB6E62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4577256"/>
        <c:axId val="304577648"/>
      </c:scatterChart>
      <c:valAx>
        <c:axId val="304577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4577648"/>
        <c:crosses val="autoZero"/>
        <c:crossBetween val="midCat"/>
      </c:valAx>
      <c:valAx>
        <c:axId val="3045776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45772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022C67-310F-4B4C-AC77-BFBCE9070B6B}" type="doc">
      <dgm:prSet loTypeId="urn:microsoft.com/office/officeart/2005/8/layout/vList5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B868E9-F0DB-C34D-A8F9-FE400929C36B}">
      <dgm:prSet phldrT="[Text]" custT="1"/>
      <dgm:spPr/>
      <dgm:t>
        <a:bodyPr/>
        <a:lstStyle/>
        <a:p>
          <a:r>
            <a:rPr lang="en-US" sz="1700" dirty="0"/>
            <a:t>State</a:t>
          </a:r>
        </a:p>
      </dgm:t>
    </dgm:pt>
    <dgm:pt modelId="{722A4EE6-F847-7D4C-AABC-AAE9A815932E}" type="parTrans" cxnId="{44838548-4639-4A44-9517-616F29C5684F}">
      <dgm:prSet/>
      <dgm:spPr/>
      <dgm:t>
        <a:bodyPr/>
        <a:lstStyle/>
        <a:p>
          <a:endParaRPr lang="en-US" sz="1700"/>
        </a:p>
      </dgm:t>
    </dgm:pt>
    <dgm:pt modelId="{BD82B9D8-EF90-5646-AAD8-7432DD22DF12}" type="sibTrans" cxnId="{44838548-4639-4A44-9517-616F29C5684F}">
      <dgm:prSet/>
      <dgm:spPr/>
      <dgm:t>
        <a:bodyPr/>
        <a:lstStyle/>
        <a:p>
          <a:endParaRPr lang="en-US" sz="1700"/>
        </a:p>
      </dgm:t>
    </dgm:pt>
    <dgm:pt modelId="{84B22519-460B-3B4B-8398-D70E00CC2C00}">
      <dgm:prSet phldrT="[Text]" custT="1"/>
      <dgm:spPr/>
      <dgm:t>
        <a:bodyPr/>
        <a:lstStyle/>
        <a:p>
          <a:r>
            <a:rPr lang="en-US" sz="1700" dirty="0"/>
            <a:t>Core Team</a:t>
          </a:r>
        </a:p>
      </dgm:t>
    </dgm:pt>
    <dgm:pt modelId="{F2E1C431-C9CF-4946-8FD7-8675FDB1BF40}" type="parTrans" cxnId="{86670C3E-B7A3-C64C-A076-17A1C4C9E762}">
      <dgm:prSet/>
      <dgm:spPr/>
      <dgm:t>
        <a:bodyPr/>
        <a:lstStyle/>
        <a:p>
          <a:endParaRPr lang="en-US" sz="1700"/>
        </a:p>
      </dgm:t>
    </dgm:pt>
    <dgm:pt modelId="{6C68E7F9-F55D-F14C-9346-BEDD28268381}" type="sibTrans" cxnId="{86670C3E-B7A3-C64C-A076-17A1C4C9E762}">
      <dgm:prSet/>
      <dgm:spPr/>
      <dgm:t>
        <a:bodyPr/>
        <a:lstStyle/>
        <a:p>
          <a:endParaRPr lang="en-US" sz="1700"/>
        </a:p>
      </dgm:t>
    </dgm:pt>
    <dgm:pt modelId="{8073D116-9710-0045-B3FD-0898C5CAF46C}">
      <dgm:prSet phldrT="[Text]" custT="1"/>
      <dgm:spPr/>
      <dgm:t>
        <a:bodyPr/>
        <a:lstStyle/>
        <a:p>
          <a:r>
            <a:rPr lang="en-US" sz="1700" dirty="0"/>
            <a:t>SRPs ( 6-10 members, minimum 50% Other than Mission staff)</a:t>
          </a:r>
        </a:p>
      </dgm:t>
    </dgm:pt>
    <dgm:pt modelId="{DB5D054F-4454-F545-8DB3-B72A168ACF75}" type="parTrans" cxnId="{467586A3-54C5-554F-8B3E-E55E3EFD4147}">
      <dgm:prSet/>
      <dgm:spPr/>
      <dgm:t>
        <a:bodyPr/>
        <a:lstStyle/>
        <a:p>
          <a:endParaRPr lang="en-US" sz="1700"/>
        </a:p>
      </dgm:t>
    </dgm:pt>
    <dgm:pt modelId="{3F3B57D3-68D3-854C-8F3F-BFE42D0AAC8B}" type="sibTrans" cxnId="{467586A3-54C5-554F-8B3E-E55E3EFD4147}">
      <dgm:prSet/>
      <dgm:spPr/>
      <dgm:t>
        <a:bodyPr/>
        <a:lstStyle/>
        <a:p>
          <a:endParaRPr lang="en-US" sz="1700"/>
        </a:p>
      </dgm:t>
    </dgm:pt>
    <dgm:pt modelId="{9A131F20-FD38-A041-9E4D-CCB7B10DEF9E}">
      <dgm:prSet phldrT="[Text]" custT="1"/>
      <dgm:spPr/>
      <dgm:t>
        <a:bodyPr/>
        <a:lstStyle/>
        <a:p>
          <a:r>
            <a:rPr lang="en-US" sz="1700" dirty="0"/>
            <a:t>District</a:t>
          </a:r>
        </a:p>
      </dgm:t>
    </dgm:pt>
    <dgm:pt modelId="{E3601C7F-6880-BE45-93D9-F9D23CEEEF85}" type="parTrans" cxnId="{0E60C218-DF57-5041-AF75-32FD13B48D51}">
      <dgm:prSet/>
      <dgm:spPr/>
      <dgm:t>
        <a:bodyPr/>
        <a:lstStyle/>
        <a:p>
          <a:endParaRPr lang="en-US" sz="1700"/>
        </a:p>
      </dgm:t>
    </dgm:pt>
    <dgm:pt modelId="{C2E2282F-69AC-FA4C-86BD-4BD100D69A91}" type="sibTrans" cxnId="{0E60C218-DF57-5041-AF75-32FD13B48D51}">
      <dgm:prSet/>
      <dgm:spPr/>
      <dgm:t>
        <a:bodyPr/>
        <a:lstStyle/>
        <a:p>
          <a:endParaRPr lang="en-US" sz="1700"/>
        </a:p>
      </dgm:t>
    </dgm:pt>
    <dgm:pt modelId="{336DD4F0-0612-864C-8945-C3941E6DC85D}">
      <dgm:prSet phldrT="[Text]" custT="1"/>
      <dgm:spPr/>
      <dgm:t>
        <a:bodyPr/>
        <a:lstStyle/>
        <a:p>
          <a:r>
            <a:rPr lang="en-US" sz="1700" dirty="0"/>
            <a:t>DRPs (4-6/district, Mission staff, Community, Others – minimum  50%)</a:t>
          </a:r>
        </a:p>
      </dgm:t>
    </dgm:pt>
    <dgm:pt modelId="{E430EC25-4E3E-9742-99BF-DE4A709C4EE7}" type="parTrans" cxnId="{AF597600-D734-E04F-A69E-9CD0254FC0DC}">
      <dgm:prSet/>
      <dgm:spPr/>
      <dgm:t>
        <a:bodyPr/>
        <a:lstStyle/>
        <a:p>
          <a:endParaRPr lang="en-US" sz="1700"/>
        </a:p>
      </dgm:t>
    </dgm:pt>
    <dgm:pt modelId="{E1E720A8-CECD-2743-B68C-5822D10F0541}" type="sibTrans" cxnId="{AF597600-D734-E04F-A69E-9CD0254FC0DC}">
      <dgm:prSet/>
      <dgm:spPr/>
      <dgm:t>
        <a:bodyPr/>
        <a:lstStyle/>
        <a:p>
          <a:endParaRPr lang="en-US" sz="1700"/>
        </a:p>
      </dgm:t>
    </dgm:pt>
    <dgm:pt modelId="{65B1936B-4E69-D443-9853-CC3D7882A24D}">
      <dgm:prSet phldrT="[Text]" custT="1"/>
      <dgm:spPr/>
      <dgm:t>
        <a:bodyPr/>
        <a:lstStyle/>
        <a:p>
          <a:r>
            <a:rPr lang="en-US" sz="1700" dirty="0"/>
            <a:t>Block </a:t>
          </a:r>
        </a:p>
      </dgm:t>
    </dgm:pt>
    <dgm:pt modelId="{BB648CA2-4031-154F-BFD2-1D24C08EBD51}" type="parTrans" cxnId="{DD9E1640-E4DA-4F40-B8F0-42672147EE7E}">
      <dgm:prSet/>
      <dgm:spPr/>
      <dgm:t>
        <a:bodyPr/>
        <a:lstStyle/>
        <a:p>
          <a:endParaRPr lang="en-US" sz="1700"/>
        </a:p>
      </dgm:t>
    </dgm:pt>
    <dgm:pt modelId="{18197C8A-0F48-C54D-A3B8-656596E9EFDC}" type="sibTrans" cxnId="{DD9E1640-E4DA-4F40-B8F0-42672147EE7E}">
      <dgm:prSet/>
      <dgm:spPr/>
      <dgm:t>
        <a:bodyPr/>
        <a:lstStyle/>
        <a:p>
          <a:endParaRPr lang="en-US" sz="1700"/>
        </a:p>
      </dgm:t>
    </dgm:pt>
    <dgm:pt modelId="{B5CBB3BC-9076-7844-8FF8-263331B64445}">
      <dgm:prSet phldrT="[Text]" custT="1"/>
      <dgm:spPr/>
      <dgm:t>
        <a:bodyPr/>
        <a:lstStyle/>
        <a:p>
          <a:r>
            <a:rPr lang="en-US" sz="1700" dirty="0"/>
            <a:t>Gender forum ( BDO, Health, Education, ICDS, RWS, Revenue, Police, ICP, CLF SAC, 2 GPPs </a:t>
          </a:r>
        </a:p>
      </dgm:t>
    </dgm:pt>
    <dgm:pt modelId="{20F61BBE-1BA2-3944-AD44-99DC5075B6C3}" type="parTrans" cxnId="{49D9B487-AAFC-8641-AAD6-C65CB031D9A9}">
      <dgm:prSet/>
      <dgm:spPr/>
      <dgm:t>
        <a:bodyPr/>
        <a:lstStyle/>
        <a:p>
          <a:endParaRPr lang="en-US" sz="1700"/>
        </a:p>
      </dgm:t>
    </dgm:pt>
    <dgm:pt modelId="{A9BBAB07-C37D-B24E-8597-DB17C22B83FF}" type="sibTrans" cxnId="{49D9B487-AAFC-8641-AAD6-C65CB031D9A9}">
      <dgm:prSet/>
      <dgm:spPr/>
      <dgm:t>
        <a:bodyPr/>
        <a:lstStyle/>
        <a:p>
          <a:endParaRPr lang="en-US" sz="1700"/>
        </a:p>
      </dgm:t>
    </dgm:pt>
    <dgm:pt modelId="{D6E424D9-404B-4F47-96E8-B225A5DAD27F}">
      <dgm:prSet phldrT="[Text]" custT="1"/>
      <dgm:spPr/>
      <dgm:t>
        <a:bodyPr/>
        <a:lstStyle/>
        <a:p>
          <a:r>
            <a:rPr lang="en-US" sz="1700" dirty="0"/>
            <a:t>CLF</a:t>
          </a:r>
        </a:p>
      </dgm:t>
    </dgm:pt>
    <dgm:pt modelId="{28180BA6-0317-6E47-9B94-159BC547F162}" type="parTrans" cxnId="{9A259659-3C4A-5744-AE43-76B0FB468BAF}">
      <dgm:prSet/>
      <dgm:spPr/>
      <dgm:t>
        <a:bodyPr/>
        <a:lstStyle/>
        <a:p>
          <a:endParaRPr lang="en-US" sz="1700"/>
        </a:p>
      </dgm:t>
    </dgm:pt>
    <dgm:pt modelId="{6B4B51D5-FD49-8D4B-A9F7-75F22FB0AC8A}" type="sibTrans" cxnId="{9A259659-3C4A-5744-AE43-76B0FB468BAF}">
      <dgm:prSet/>
      <dgm:spPr/>
      <dgm:t>
        <a:bodyPr/>
        <a:lstStyle/>
        <a:p>
          <a:endParaRPr lang="en-US" sz="1700"/>
        </a:p>
      </dgm:t>
    </dgm:pt>
    <dgm:pt modelId="{91737142-ABD1-5646-B847-3C2F569E4F00}">
      <dgm:prSet phldrT="[Text]" custT="1"/>
      <dgm:spPr/>
      <dgm:t>
        <a:bodyPr/>
        <a:lstStyle/>
        <a:p>
          <a:r>
            <a:rPr lang="en-US" sz="1700" dirty="0"/>
            <a:t>3-4 CRPs @ one per 7-8 VOs</a:t>
          </a:r>
        </a:p>
      </dgm:t>
    </dgm:pt>
    <dgm:pt modelId="{9682D50B-E153-D345-B466-48A91CCE464F}" type="parTrans" cxnId="{DF6FB306-8B46-C540-9123-C8FD56E1ABDE}">
      <dgm:prSet/>
      <dgm:spPr/>
      <dgm:t>
        <a:bodyPr/>
        <a:lstStyle/>
        <a:p>
          <a:endParaRPr lang="en-US" sz="1700"/>
        </a:p>
      </dgm:t>
    </dgm:pt>
    <dgm:pt modelId="{DFA45B6D-86BF-6047-8A9F-5AA42332F841}" type="sibTrans" cxnId="{DF6FB306-8B46-C540-9123-C8FD56E1ABDE}">
      <dgm:prSet/>
      <dgm:spPr/>
      <dgm:t>
        <a:bodyPr/>
        <a:lstStyle/>
        <a:p>
          <a:endParaRPr lang="en-US" sz="1700"/>
        </a:p>
      </dgm:t>
    </dgm:pt>
    <dgm:pt modelId="{ACD47D85-1DBE-374B-AF94-B11A66E33F11}">
      <dgm:prSet phldrT="[Text]" custT="1"/>
      <dgm:spPr/>
      <dgm:t>
        <a:bodyPr/>
        <a:lstStyle/>
        <a:p>
          <a:r>
            <a:rPr lang="en-US" sz="1700" dirty="0"/>
            <a:t>Social Justice Centre</a:t>
          </a:r>
        </a:p>
      </dgm:t>
    </dgm:pt>
    <dgm:pt modelId="{A9EC650E-0CA2-2040-A15A-5F6E743FA8E8}" type="parTrans" cxnId="{0C5A5BB6-A9B1-9342-A455-C98814981760}">
      <dgm:prSet/>
      <dgm:spPr/>
      <dgm:t>
        <a:bodyPr/>
        <a:lstStyle/>
        <a:p>
          <a:endParaRPr lang="en-US" sz="1700"/>
        </a:p>
      </dgm:t>
    </dgm:pt>
    <dgm:pt modelId="{F20A27EA-70B5-4F4E-B016-C6E75A64EE0D}" type="sibTrans" cxnId="{0C5A5BB6-A9B1-9342-A455-C98814981760}">
      <dgm:prSet/>
      <dgm:spPr/>
      <dgm:t>
        <a:bodyPr/>
        <a:lstStyle/>
        <a:p>
          <a:endParaRPr lang="en-US" sz="1700"/>
        </a:p>
      </dgm:t>
    </dgm:pt>
    <dgm:pt modelId="{58EC3B39-E97E-A044-8C8A-0AC964DE7284}">
      <dgm:prSet phldrT="[Text]" custT="1"/>
      <dgm:spPr/>
      <dgm:t>
        <a:bodyPr/>
        <a:lstStyle/>
        <a:p>
          <a:r>
            <a:rPr lang="en-US" sz="1700" dirty="0"/>
            <a:t>GP</a:t>
          </a:r>
        </a:p>
      </dgm:t>
    </dgm:pt>
    <dgm:pt modelId="{C13BD438-FF44-EF4C-9DB3-9ACF78BF7229}" type="parTrans" cxnId="{35037987-881B-C24C-AC24-E372D4E95DCB}">
      <dgm:prSet/>
      <dgm:spPr/>
      <dgm:t>
        <a:bodyPr/>
        <a:lstStyle/>
        <a:p>
          <a:endParaRPr lang="en-US" sz="1700"/>
        </a:p>
      </dgm:t>
    </dgm:pt>
    <dgm:pt modelId="{D6D39D24-B7D6-B34A-9762-EE74CDBBA767}" type="sibTrans" cxnId="{35037987-881B-C24C-AC24-E372D4E95DCB}">
      <dgm:prSet/>
      <dgm:spPr/>
      <dgm:t>
        <a:bodyPr/>
        <a:lstStyle/>
        <a:p>
          <a:endParaRPr lang="en-US" sz="1700"/>
        </a:p>
      </dgm:t>
    </dgm:pt>
    <dgm:pt modelId="{8995F94E-B586-034A-98B8-C0D4490F34E1}">
      <dgm:prSet phldrT="[Text]" custT="1"/>
      <dgm:spPr/>
      <dgm:t>
        <a:bodyPr/>
        <a:lstStyle/>
        <a:p>
          <a:r>
            <a:rPr lang="en-US" sz="1700" dirty="0"/>
            <a:t>Gender forum (VO SAC, 2 GPPs, Sarpanch, 2 Women Ward members, ANM, ASHA, AWW, VRO/Secretary)</a:t>
          </a:r>
        </a:p>
      </dgm:t>
    </dgm:pt>
    <dgm:pt modelId="{227FE254-28C4-C74D-9CB2-C3C5B7873D35}" type="parTrans" cxnId="{FB1805F5-D4D7-B64B-9C0E-145FA604212A}">
      <dgm:prSet/>
      <dgm:spPr/>
      <dgm:t>
        <a:bodyPr/>
        <a:lstStyle/>
        <a:p>
          <a:endParaRPr lang="en-US" sz="1700"/>
        </a:p>
      </dgm:t>
    </dgm:pt>
    <dgm:pt modelId="{E054196D-9F04-2B4C-BEF4-3D4A6DAE5331}" type="sibTrans" cxnId="{FB1805F5-D4D7-B64B-9C0E-145FA604212A}">
      <dgm:prSet/>
      <dgm:spPr/>
      <dgm:t>
        <a:bodyPr/>
        <a:lstStyle/>
        <a:p>
          <a:endParaRPr lang="en-US" sz="1700"/>
        </a:p>
      </dgm:t>
    </dgm:pt>
    <dgm:pt modelId="{B2D9894B-6410-1C45-8DE2-393E85B10FD6}">
      <dgm:prSet phldrT="[Text]" custT="1"/>
      <dgm:spPr/>
      <dgm:t>
        <a:bodyPr/>
        <a:lstStyle/>
        <a:p>
          <a:r>
            <a:rPr lang="en-US" sz="1700" dirty="0"/>
            <a:t>VO</a:t>
          </a:r>
        </a:p>
      </dgm:t>
    </dgm:pt>
    <dgm:pt modelId="{CA1D10F7-4549-0F43-930E-80F59D0479A8}" type="parTrans" cxnId="{7D64AB65-5481-A04C-BD9E-5381D70F3BBF}">
      <dgm:prSet/>
      <dgm:spPr/>
      <dgm:t>
        <a:bodyPr/>
        <a:lstStyle/>
        <a:p>
          <a:endParaRPr lang="en-US" sz="1700"/>
        </a:p>
      </dgm:t>
    </dgm:pt>
    <dgm:pt modelId="{9196B855-E2DB-4C4D-86A3-085920C18721}" type="sibTrans" cxnId="{7D64AB65-5481-A04C-BD9E-5381D70F3BBF}">
      <dgm:prSet/>
      <dgm:spPr/>
      <dgm:t>
        <a:bodyPr/>
        <a:lstStyle/>
        <a:p>
          <a:endParaRPr lang="en-US" sz="1700"/>
        </a:p>
      </dgm:t>
    </dgm:pt>
    <dgm:pt modelId="{4CC55C9C-880C-A94E-BB92-2C19B6ADE3C7}">
      <dgm:prSet phldrT="[Text]" custT="1"/>
      <dgm:spPr/>
      <dgm:t>
        <a:bodyPr/>
        <a:lstStyle/>
        <a:p>
          <a:r>
            <a:rPr lang="en-US" sz="1700" dirty="0"/>
            <a:t>SHG</a:t>
          </a:r>
        </a:p>
      </dgm:t>
    </dgm:pt>
    <dgm:pt modelId="{977EF1BC-6796-A945-88D9-D69708453E4F}" type="parTrans" cxnId="{57573975-9D61-094E-B26A-9CBC2BF6D2DE}">
      <dgm:prSet/>
      <dgm:spPr/>
      <dgm:t>
        <a:bodyPr/>
        <a:lstStyle/>
        <a:p>
          <a:endParaRPr lang="en-US" sz="1700"/>
        </a:p>
      </dgm:t>
    </dgm:pt>
    <dgm:pt modelId="{17AF5C40-B8FC-7C4F-8AC7-5335908C6676}" type="sibTrans" cxnId="{57573975-9D61-094E-B26A-9CBC2BF6D2DE}">
      <dgm:prSet/>
      <dgm:spPr/>
      <dgm:t>
        <a:bodyPr/>
        <a:lstStyle/>
        <a:p>
          <a:endParaRPr lang="en-US" sz="1700"/>
        </a:p>
      </dgm:t>
    </dgm:pt>
    <dgm:pt modelId="{D87D782D-BAC0-6A42-B214-5A0A94616CA2}">
      <dgm:prSet phldrT="[Text]" custT="1"/>
      <dgm:spPr/>
      <dgm:t>
        <a:bodyPr/>
        <a:lstStyle/>
        <a:p>
          <a:r>
            <a:rPr lang="en-US" sz="1700" dirty="0"/>
            <a:t>CLF SAC ( 2-3 Members, 2 active GPPs)</a:t>
          </a:r>
        </a:p>
      </dgm:t>
    </dgm:pt>
    <dgm:pt modelId="{C0D50B18-0412-FC47-B0CC-CD3FF31D6BC2}" type="parTrans" cxnId="{552D278D-5F58-394C-A9E0-1D30AFA42D81}">
      <dgm:prSet/>
      <dgm:spPr/>
      <dgm:t>
        <a:bodyPr/>
        <a:lstStyle/>
        <a:p>
          <a:endParaRPr lang="en-US" sz="1700"/>
        </a:p>
      </dgm:t>
    </dgm:pt>
    <dgm:pt modelId="{C2B9E3BB-50D9-B946-B431-503FC88DDEC2}" type="sibTrans" cxnId="{552D278D-5F58-394C-A9E0-1D30AFA42D81}">
      <dgm:prSet/>
      <dgm:spPr/>
      <dgm:t>
        <a:bodyPr/>
        <a:lstStyle/>
        <a:p>
          <a:endParaRPr lang="en-US" sz="1700"/>
        </a:p>
      </dgm:t>
    </dgm:pt>
    <dgm:pt modelId="{2E5F3FF4-85E9-ED4A-A7B0-D1544D875CD9}">
      <dgm:prSet phldrT="[Text]" custT="1"/>
      <dgm:spPr/>
      <dgm:t>
        <a:bodyPr/>
        <a:lstStyle/>
        <a:p>
          <a:r>
            <a:rPr lang="en-US" sz="1700" dirty="0"/>
            <a:t>VO SAC (2-3 Members, 2 Active GPPs)</a:t>
          </a:r>
        </a:p>
      </dgm:t>
    </dgm:pt>
    <dgm:pt modelId="{8CD491DD-559C-5F47-8F08-F87778D65F10}" type="parTrans" cxnId="{E06DF58C-84C6-1541-A5C6-F873A3B47430}">
      <dgm:prSet/>
      <dgm:spPr/>
      <dgm:t>
        <a:bodyPr/>
        <a:lstStyle/>
        <a:p>
          <a:endParaRPr lang="en-US" sz="1700"/>
        </a:p>
      </dgm:t>
    </dgm:pt>
    <dgm:pt modelId="{200BCFBB-55CA-594F-B5F8-F3DCFDC9F77F}" type="sibTrans" cxnId="{E06DF58C-84C6-1541-A5C6-F873A3B47430}">
      <dgm:prSet/>
      <dgm:spPr/>
      <dgm:t>
        <a:bodyPr/>
        <a:lstStyle/>
        <a:p>
          <a:endParaRPr lang="en-US" sz="1700"/>
        </a:p>
      </dgm:t>
    </dgm:pt>
    <dgm:pt modelId="{4042F23E-B4DE-CA4F-936F-FA4C9A747392}">
      <dgm:prSet phldrT="[Text]" custT="1"/>
      <dgm:spPr/>
      <dgm:t>
        <a:bodyPr/>
        <a:lstStyle/>
        <a:p>
          <a:r>
            <a:rPr lang="en-US" sz="1700" dirty="0"/>
            <a:t>GPP/SHG </a:t>
          </a:r>
        </a:p>
      </dgm:t>
    </dgm:pt>
    <dgm:pt modelId="{D074F33C-BE71-1C47-B03A-6813FE2A5C03}" type="parTrans" cxnId="{A801E790-C251-1443-ADA4-47B0BD48FEDD}">
      <dgm:prSet/>
      <dgm:spPr/>
      <dgm:t>
        <a:bodyPr/>
        <a:lstStyle/>
        <a:p>
          <a:endParaRPr lang="en-US" sz="1700"/>
        </a:p>
      </dgm:t>
    </dgm:pt>
    <dgm:pt modelId="{3747FF8D-A1A4-4440-B4AA-E3AA6F358F4B}" type="sibTrans" cxnId="{A801E790-C251-1443-ADA4-47B0BD48FEDD}">
      <dgm:prSet/>
      <dgm:spPr/>
      <dgm:t>
        <a:bodyPr/>
        <a:lstStyle/>
        <a:p>
          <a:endParaRPr lang="en-US" sz="1700"/>
        </a:p>
      </dgm:t>
    </dgm:pt>
    <dgm:pt modelId="{5291A37B-F3CB-A645-9A12-FF1C5F77C170}" type="pres">
      <dgm:prSet presAssocID="{8E022C67-310F-4B4C-AC77-BFBCE9070B6B}" presName="Name0" presStyleCnt="0">
        <dgm:presLayoutVars>
          <dgm:dir/>
          <dgm:animLvl val="lvl"/>
          <dgm:resizeHandles val="exact"/>
        </dgm:presLayoutVars>
      </dgm:prSet>
      <dgm:spPr/>
    </dgm:pt>
    <dgm:pt modelId="{6407B283-EAA9-1B41-BB62-7E13FAF98789}" type="pres">
      <dgm:prSet presAssocID="{C1B868E9-F0DB-C34D-A8F9-FE400929C36B}" presName="linNode" presStyleCnt="0"/>
      <dgm:spPr/>
    </dgm:pt>
    <dgm:pt modelId="{0C16607E-070A-9445-BEDB-FF959DD0029B}" type="pres">
      <dgm:prSet presAssocID="{C1B868E9-F0DB-C34D-A8F9-FE400929C36B}" presName="parentText" presStyleLbl="node1" presStyleIdx="0" presStyleCnt="7" custLinFactNeighborX="-519" custLinFactNeighborY="10819">
        <dgm:presLayoutVars>
          <dgm:chMax val="1"/>
          <dgm:bulletEnabled val="1"/>
        </dgm:presLayoutVars>
      </dgm:prSet>
      <dgm:spPr/>
    </dgm:pt>
    <dgm:pt modelId="{A2C97F60-196B-8D4D-AC8B-EE7372E6A7D3}" type="pres">
      <dgm:prSet presAssocID="{C1B868E9-F0DB-C34D-A8F9-FE400929C36B}" presName="descendantText" presStyleLbl="alignAccFollowNode1" presStyleIdx="0" presStyleCnt="7">
        <dgm:presLayoutVars>
          <dgm:bulletEnabled val="1"/>
        </dgm:presLayoutVars>
      </dgm:prSet>
      <dgm:spPr/>
    </dgm:pt>
    <dgm:pt modelId="{4046D0A6-F19C-2A4D-BCA8-D532AE7DB33B}" type="pres">
      <dgm:prSet presAssocID="{BD82B9D8-EF90-5646-AAD8-7432DD22DF12}" presName="sp" presStyleCnt="0"/>
      <dgm:spPr/>
    </dgm:pt>
    <dgm:pt modelId="{2A8FBA6E-5174-0E49-A813-473CF9F72065}" type="pres">
      <dgm:prSet presAssocID="{9A131F20-FD38-A041-9E4D-CCB7B10DEF9E}" presName="linNode" presStyleCnt="0"/>
      <dgm:spPr/>
    </dgm:pt>
    <dgm:pt modelId="{42F6B1CF-A299-4547-B5D2-09893275D699}" type="pres">
      <dgm:prSet presAssocID="{9A131F20-FD38-A041-9E4D-CCB7B10DEF9E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D76118AF-CD53-CF4B-BCC8-2D5C0BA22F6A}" type="pres">
      <dgm:prSet presAssocID="{9A131F20-FD38-A041-9E4D-CCB7B10DEF9E}" presName="descendantText" presStyleLbl="alignAccFollowNode1" presStyleIdx="1" presStyleCnt="7">
        <dgm:presLayoutVars>
          <dgm:bulletEnabled val="1"/>
        </dgm:presLayoutVars>
      </dgm:prSet>
      <dgm:spPr/>
    </dgm:pt>
    <dgm:pt modelId="{9E638F50-5D3B-BF4F-82B1-63DF4E24CE0B}" type="pres">
      <dgm:prSet presAssocID="{C2E2282F-69AC-FA4C-86BD-4BD100D69A91}" presName="sp" presStyleCnt="0"/>
      <dgm:spPr/>
    </dgm:pt>
    <dgm:pt modelId="{BF4E2F43-4AEB-304E-929B-F321DF9FB683}" type="pres">
      <dgm:prSet presAssocID="{65B1936B-4E69-D443-9853-CC3D7882A24D}" presName="linNode" presStyleCnt="0"/>
      <dgm:spPr/>
    </dgm:pt>
    <dgm:pt modelId="{21EFBFCF-1EC3-374C-B0C0-2A935B9CD157}" type="pres">
      <dgm:prSet presAssocID="{65B1936B-4E69-D443-9853-CC3D7882A24D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5A2C307F-D150-5649-927D-D333DAF2D4A2}" type="pres">
      <dgm:prSet presAssocID="{65B1936B-4E69-D443-9853-CC3D7882A24D}" presName="descendantText" presStyleLbl="alignAccFollowNode1" presStyleIdx="2" presStyleCnt="7">
        <dgm:presLayoutVars>
          <dgm:bulletEnabled val="1"/>
        </dgm:presLayoutVars>
      </dgm:prSet>
      <dgm:spPr/>
    </dgm:pt>
    <dgm:pt modelId="{A5315B3D-3F66-6144-A25E-FEF794CD6A84}" type="pres">
      <dgm:prSet presAssocID="{18197C8A-0F48-C54D-A3B8-656596E9EFDC}" presName="sp" presStyleCnt="0"/>
      <dgm:spPr/>
    </dgm:pt>
    <dgm:pt modelId="{F206A8E3-B8AD-C149-AAA1-D01DA317ED28}" type="pres">
      <dgm:prSet presAssocID="{D6E424D9-404B-4F47-96E8-B225A5DAD27F}" presName="linNode" presStyleCnt="0"/>
      <dgm:spPr/>
    </dgm:pt>
    <dgm:pt modelId="{20E766C2-463C-0845-BE7C-9C13A87405FB}" type="pres">
      <dgm:prSet presAssocID="{D6E424D9-404B-4F47-96E8-B225A5DAD27F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B1A95CBA-84B1-2049-91D9-72E2CCA136DC}" type="pres">
      <dgm:prSet presAssocID="{D6E424D9-404B-4F47-96E8-B225A5DAD27F}" presName="descendantText" presStyleLbl="alignAccFollowNode1" presStyleIdx="3" presStyleCnt="7" custScaleY="118104" custLinFactNeighborY="0">
        <dgm:presLayoutVars>
          <dgm:bulletEnabled val="1"/>
        </dgm:presLayoutVars>
      </dgm:prSet>
      <dgm:spPr/>
    </dgm:pt>
    <dgm:pt modelId="{F3D6A805-DAD3-BC4F-9ED2-A5C5D023C118}" type="pres">
      <dgm:prSet presAssocID="{6B4B51D5-FD49-8D4B-A9F7-75F22FB0AC8A}" presName="sp" presStyleCnt="0"/>
      <dgm:spPr/>
    </dgm:pt>
    <dgm:pt modelId="{BB45CDD8-A764-5E45-AF0C-F8D131FCD051}" type="pres">
      <dgm:prSet presAssocID="{58EC3B39-E97E-A044-8C8A-0AC964DE7284}" presName="linNode" presStyleCnt="0"/>
      <dgm:spPr/>
    </dgm:pt>
    <dgm:pt modelId="{A174926C-2C76-A947-88E1-76D2EEABE80D}" type="pres">
      <dgm:prSet presAssocID="{58EC3B39-E97E-A044-8C8A-0AC964DE7284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C8C9BAD2-54FC-824B-8B0B-9A72AA80C8FB}" type="pres">
      <dgm:prSet presAssocID="{58EC3B39-E97E-A044-8C8A-0AC964DE7284}" presName="descendantText" presStyleLbl="alignAccFollowNode1" presStyleIdx="4" presStyleCnt="7">
        <dgm:presLayoutVars>
          <dgm:bulletEnabled val="1"/>
        </dgm:presLayoutVars>
      </dgm:prSet>
      <dgm:spPr/>
    </dgm:pt>
    <dgm:pt modelId="{CA8CE57D-621E-4048-A6C6-CC44DF2E37A6}" type="pres">
      <dgm:prSet presAssocID="{D6D39D24-B7D6-B34A-9762-EE74CDBBA767}" presName="sp" presStyleCnt="0"/>
      <dgm:spPr/>
    </dgm:pt>
    <dgm:pt modelId="{FFFE159B-A2A4-7E45-85E8-D9454357AF17}" type="pres">
      <dgm:prSet presAssocID="{B2D9894B-6410-1C45-8DE2-393E85B10FD6}" presName="linNode" presStyleCnt="0"/>
      <dgm:spPr/>
    </dgm:pt>
    <dgm:pt modelId="{E5305730-ECD5-7D4C-88FA-8EAE769B3119}" type="pres">
      <dgm:prSet presAssocID="{B2D9894B-6410-1C45-8DE2-393E85B10FD6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E1CE6A6A-9C25-7246-A357-A04A00D4E478}" type="pres">
      <dgm:prSet presAssocID="{B2D9894B-6410-1C45-8DE2-393E85B10FD6}" presName="descendantText" presStyleLbl="alignAccFollowNode1" presStyleIdx="5" presStyleCnt="7">
        <dgm:presLayoutVars>
          <dgm:bulletEnabled val="1"/>
        </dgm:presLayoutVars>
      </dgm:prSet>
      <dgm:spPr/>
    </dgm:pt>
    <dgm:pt modelId="{5837723B-06B5-3F46-A76B-F5DC60F335FE}" type="pres">
      <dgm:prSet presAssocID="{9196B855-E2DB-4C4D-86A3-085920C18721}" presName="sp" presStyleCnt="0"/>
      <dgm:spPr/>
    </dgm:pt>
    <dgm:pt modelId="{33845A81-BD71-464C-9B88-0396075BF1D4}" type="pres">
      <dgm:prSet presAssocID="{4CC55C9C-880C-A94E-BB92-2C19B6ADE3C7}" presName="linNode" presStyleCnt="0"/>
      <dgm:spPr/>
    </dgm:pt>
    <dgm:pt modelId="{2C7ABAE9-B526-AB47-B020-CBD8EEAAC316}" type="pres">
      <dgm:prSet presAssocID="{4CC55C9C-880C-A94E-BB92-2C19B6ADE3C7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D7FED9C8-C3E3-7345-A7F1-2678719D180A}" type="pres">
      <dgm:prSet presAssocID="{4CC55C9C-880C-A94E-BB92-2C19B6ADE3C7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AF597600-D734-E04F-A69E-9CD0254FC0DC}" srcId="{9A131F20-FD38-A041-9E4D-CCB7B10DEF9E}" destId="{336DD4F0-0612-864C-8945-C3941E6DC85D}" srcOrd="0" destOrd="0" parTransId="{E430EC25-4E3E-9742-99BF-DE4A709C4EE7}" sibTransId="{E1E720A8-CECD-2743-B68C-5822D10F0541}"/>
    <dgm:cxn modelId="{E6B7C300-A788-44AD-90CB-5CB4C514AC76}" type="presOf" srcId="{84B22519-460B-3B4B-8398-D70E00CC2C00}" destId="{A2C97F60-196B-8D4D-AC8B-EE7372E6A7D3}" srcOrd="0" destOrd="0" presId="urn:microsoft.com/office/officeart/2005/8/layout/vList5"/>
    <dgm:cxn modelId="{54ED1203-529F-429C-83C0-2CD28E0D95D6}" type="presOf" srcId="{8E022C67-310F-4B4C-AC77-BFBCE9070B6B}" destId="{5291A37B-F3CB-A645-9A12-FF1C5F77C170}" srcOrd="0" destOrd="0" presId="urn:microsoft.com/office/officeart/2005/8/layout/vList5"/>
    <dgm:cxn modelId="{DF6FB306-8B46-C540-9123-C8FD56E1ABDE}" srcId="{D6E424D9-404B-4F47-96E8-B225A5DAD27F}" destId="{91737142-ABD1-5646-B847-3C2F569E4F00}" srcOrd="1" destOrd="0" parTransId="{9682D50B-E153-D345-B466-48A91CCE464F}" sibTransId="{DFA45B6D-86BF-6047-8A9F-5AA42332F841}"/>
    <dgm:cxn modelId="{1625EB10-1E46-4F4C-AA61-3CB4BBED4364}" type="presOf" srcId="{ACD47D85-1DBE-374B-AF94-B11A66E33F11}" destId="{B1A95CBA-84B1-2049-91D9-72E2CCA136DC}" srcOrd="0" destOrd="2" presId="urn:microsoft.com/office/officeart/2005/8/layout/vList5"/>
    <dgm:cxn modelId="{E6A20112-4B7E-42F4-B4DA-51189ED03233}" type="presOf" srcId="{8073D116-9710-0045-B3FD-0898C5CAF46C}" destId="{A2C97F60-196B-8D4D-AC8B-EE7372E6A7D3}" srcOrd="0" destOrd="1" presId="urn:microsoft.com/office/officeart/2005/8/layout/vList5"/>
    <dgm:cxn modelId="{0E60C218-DF57-5041-AF75-32FD13B48D51}" srcId="{8E022C67-310F-4B4C-AC77-BFBCE9070B6B}" destId="{9A131F20-FD38-A041-9E4D-CCB7B10DEF9E}" srcOrd="1" destOrd="0" parTransId="{E3601C7F-6880-BE45-93D9-F9D23CEEEF85}" sibTransId="{C2E2282F-69AC-FA4C-86BD-4BD100D69A91}"/>
    <dgm:cxn modelId="{910A4630-724E-45A9-B147-CA089A394EBD}" type="presOf" srcId="{65B1936B-4E69-D443-9853-CC3D7882A24D}" destId="{21EFBFCF-1EC3-374C-B0C0-2A935B9CD157}" srcOrd="0" destOrd="0" presId="urn:microsoft.com/office/officeart/2005/8/layout/vList5"/>
    <dgm:cxn modelId="{86670C3E-B7A3-C64C-A076-17A1C4C9E762}" srcId="{C1B868E9-F0DB-C34D-A8F9-FE400929C36B}" destId="{84B22519-460B-3B4B-8398-D70E00CC2C00}" srcOrd="0" destOrd="0" parTransId="{F2E1C431-C9CF-4946-8FD7-8675FDB1BF40}" sibTransId="{6C68E7F9-F55D-F14C-9346-BEDD28268381}"/>
    <dgm:cxn modelId="{DD9E1640-E4DA-4F40-B8F0-42672147EE7E}" srcId="{8E022C67-310F-4B4C-AC77-BFBCE9070B6B}" destId="{65B1936B-4E69-D443-9853-CC3D7882A24D}" srcOrd="2" destOrd="0" parTransId="{BB648CA2-4031-154F-BFD2-1D24C08EBD51}" sibTransId="{18197C8A-0F48-C54D-A3B8-656596E9EFDC}"/>
    <dgm:cxn modelId="{B813A15D-1257-4636-9200-BDDBE05633C2}" type="presOf" srcId="{D87D782D-BAC0-6A42-B214-5A0A94616CA2}" destId="{B1A95CBA-84B1-2049-91D9-72E2CCA136DC}" srcOrd="0" destOrd="0" presId="urn:microsoft.com/office/officeart/2005/8/layout/vList5"/>
    <dgm:cxn modelId="{8255085F-60C4-45DB-97F6-887E6EBDF00D}" type="presOf" srcId="{D6E424D9-404B-4F47-96E8-B225A5DAD27F}" destId="{20E766C2-463C-0845-BE7C-9C13A87405FB}" srcOrd="0" destOrd="0" presId="urn:microsoft.com/office/officeart/2005/8/layout/vList5"/>
    <dgm:cxn modelId="{7D64AB65-5481-A04C-BD9E-5381D70F3BBF}" srcId="{8E022C67-310F-4B4C-AC77-BFBCE9070B6B}" destId="{B2D9894B-6410-1C45-8DE2-393E85B10FD6}" srcOrd="5" destOrd="0" parTransId="{CA1D10F7-4549-0F43-930E-80F59D0479A8}" sibTransId="{9196B855-E2DB-4C4D-86A3-085920C18721}"/>
    <dgm:cxn modelId="{78B01848-B4B9-466B-A53F-71932E5E7C75}" type="presOf" srcId="{91737142-ABD1-5646-B847-3C2F569E4F00}" destId="{B1A95CBA-84B1-2049-91D9-72E2CCA136DC}" srcOrd="0" destOrd="1" presId="urn:microsoft.com/office/officeart/2005/8/layout/vList5"/>
    <dgm:cxn modelId="{44838548-4639-4A44-9517-616F29C5684F}" srcId="{8E022C67-310F-4B4C-AC77-BFBCE9070B6B}" destId="{C1B868E9-F0DB-C34D-A8F9-FE400929C36B}" srcOrd="0" destOrd="0" parTransId="{722A4EE6-F847-7D4C-AABC-AAE9A815932E}" sibTransId="{BD82B9D8-EF90-5646-AAD8-7432DD22DF12}"/>
    <dgm:cxn modelId="{52EE226E-4D63-4D63-AE3B-567DBDF35923}" type="presOf" srcId="{B5CBB3BC-9076-7844-8FF8-263331B64445}" destId="{5A2C307F-D150-5649-927D-D333DAF2D4A2}" srcOrd="0" destOrd="0" presId="urn:microsoft.com/office/officeart/2005/8/layout/vList5"/>
    <dgm:cxn modelId="{E24D0974-A4E5-4B2B-B9B2-B66A5F96F90B}" type="presOf" srcId="{58EC3B39-E97E-A044-8C8A-0AC964DE7284}" destId="{A174926C-2C76-A947-88E1-76D2EEABE80D}" srcOrd="0" destOrd="0" presId="urn:microsoft.com/office/officeart/2005/8/layout/vList5"/>
    <dgm:cxn modelId="{57573975-9D61-094E-B26A-9CBC2BF6D2DE}" srcId="{8E022C67-310F-4B4C-AC77-BFBCE9070B6B}" destId="{4CC55C9C-880C-A94E-BB92-2C19B6ADE3C7}" srcOrd="6" destOrd="0" parTransId="{977EF1BC-6796-A945-88D9-D69708453E4F}" sibTransId="{17AF5C40-B8FC-7C4F-8AC7-5335908C6676}"/>
    <dgm:cxn modelId="{9A259659-3C4A-5744-AE43-76B0FB468BAF}" srcId="{8E022C67-310F-4B4C-AC77-BFBCE9070B6B}" destId="{D6E424D9-404B-4F47-96E8-B225A5DAD27F}" srcOrd="3" destOrd="0" parTransId="{28180BA6-0317-6E47-9B94-159BC547F162}" sibTransId="{6B4B51D5-FD49-8D4B-A9F7-75F22FB0AC8A}"/>
    <dgm:cxn modelId="{9F31C983-9E60-41FD-87E1-430A35B96098}" type="presOf" srcId="{C1B868E9-F0DB-C34D-A8F9-FE400929C36B}" destId="{0C16607E-070A-9445-BEDB-FF959DD0029B}" srcOrd="0" destOrd="0" presId="urn:microsoft.com/office/officeart/2005/8/layout/vList5"/>
    <dgm:cxn modelId="{35037987-881B-C24C-AC24-E372D4E95DCB}" srcId="{8E022C67-310F-4B4C-AC77-BFBCE9070B6B}" destId="{58EC3B39-E97E-A044-8C8A-0AC964DE7284}" srcOrd="4" destOrd="0" parTransId="{C13BD438-FF44-EF4C-9DB3-9ACF78BF7229}" sibTransId="{D6D39D24-B7D6-B34A-9762-EE74CDBBA767}"/>
    <dgm:cxn modelId="{49D9B487-AAFC-8641-AAD6-C65CB031D9A9}" srcId="{65B1936B-4E69-D443-9853-CC3D7882A24D}" destId="{B5CBB3BC-9076-7844-8FF8-263331B64445}" srcOrd="0" destOrd="0" parTransId="{20F61BBE-1BA2-3944-AD44-99DC5075B6C3}" sibTransId="{A9BBAB07-C37D-B24E-8597-DB17C22B83FF}"/>
    <dgm:cxn modelId="{3680CD87-A557-48C5-A823-CF1E5D1BBD79}" type="presOf" srcId="{4CC55C9C-880C-A94E-BB92-2C19B6ADE3C7}" destId="{2C7ABAE9-B526-AB47-B020-CBD8EEAAC316}" srcOrd="0" destOrd="0" presId="urn:microsoft.com/office/officeart/2005/8/layout/vList5"/>
    <dgm:cxn modelId="{E06DF58C-84C6-1541-A5C6-F873A3B47430}" srcId="{B2D9894B-6410-1C45-8DE2-393E85B10FD6}" destId="{2E5F3FF4-85E9-ED4A-A7B0-D1544D875CD9}" srcOrd="0" destOrd="0" parTransId="{8CD491DD-559C-5F47-8F08-F87778D65F10}" sibTransId="{200BCFBB-55CA-594F-B5F8-F3DCFDC9F77F}"/>
    <dgm:cxn modelId="{552D278D-5F58-394C-A9E0-1D30AFA42D81}" srcId="{D6E424D9-404B-4F47-96E8-B225A5DAD27F}" destId="{D87D782D-BAC0-6A42-B214-5A0A94616CA2}" srcOrd="0" destOrd="0" parTransId="{C0D50B18-0412-FC47-B0CC-CD3FF31D6BC2}" sibTransId="{C2B9E3BB-50D9-B946-B431-503FC88DDEC2}"/>
    <dgm:cxn modelId="{A801E790-C251-1443-ADA4-47B0BD48FEDD}" srcId="{4CC55C9C-880C-A94E-BB92-2C19B6ADE3C7}" destId="{4042F23E-B4DE-CA4F-936F-FA4C9A747392}" srcOrd="0" destOrd="0" parTransId="{D074F33C-BE71-1C47-B03A-6813FE2A5C03}" sibTransId="{3747FF8D-A1A4-4440-B4AA-E3AA6F358F4B}"/>
    <dgm:cxn modelId="{F41865A3-42FE-45AE-AE08-FAE26F8CA89B}" type="presOf" srcId="{8995F94E-B586-034A-98B8-C0D4490F34E1}" destId="{C8C9BAD2-54FC-824B-8B0B-9A72AA80C8FB}" srcOrd="0" destOrd="0" presId="urn:microsoft.com/office/officeart/2005/8/layout/vList5"/>
    <dgm:cxn modelId="{467586A3-54C5-554F-8B3E-E55E3EFD4147}" srcId="{C1B868E9-F0DB-C34D-A8F9-FE400929C36B}" destId="{8073D116-9710-0045-B3FD-0898C5CAF46C}" srcOrd="1" destOrd="0" parTransId="{DB5D054F-4454-F545-8DB3-B72A168ACF75}" sibTransId="{3F3B57D3-68D3-854C-8F3F-BFE42D0AAC8B}"/>
    <dgm:cxn modelId="{8ECB4BA7-10D7-412B-8E5B-CDF7D0D4D77B}" type="presOf" srcId="{4042F23E-B4DE-CA4F-936F-FA4C9A747392}" destId="{D7FED9C8-C3E3-7345-A7F1-2678719D180A}" srcOrd="0" destOrd="0" presId="urn:microsoft.com/office/officeart/2005/8/layout/vList5"/>
    <dgm:cxn modelId="{1F47DDB3-EFAC-47FE-BD81-D21DEF88925E}" type="presOf" srcId="{B2D9894B-6410-1C45-8DE2-393E85B10FD6}" destId="{E5305730-ECD5-7D4C-88FA-8EAE769B3119}" srcOrd="0" destOrd="0" presId="urn:microsoft.com/office/officeart/2005/8/layout/vList5"/>
    <dgm:cxn modelId="{0C5A5BB6-A9B1-9342-A455-C98814981760}" srcId="{D6E424D9-404B-4F47-96E8-B225A5DAD27F}" destId="{ACD47D85-1DBE-374B-AF94-B11A66E33F11}" srcOrd="2" destOrd="0" parTransId="{A9EC650E-0CA2-2040-A15A-5F6E743FA8E8}" sibTransId="{F20A27EA-70B5-4F4E-B016-C6E75A64EE0D}"/>
    <dgm:cxn modelId="{112F97C2-3B21-4A80-B91F-B67E31F23D96}" type="presOf" srcId="{9A131F20-FD38-A041-9E4D-CCB7B10DEF9E}" destId="{42F6B1CF-A299-4547-B5D2-09893275D699}" srcOrd="0" destOrd="0" presId="urn:microsoft.com/office/officeart/2005/8/layout/vList5"/>
    <dgm:cxn modelId="{67461CCA-CF7E-4B22-8DE9-B9CEB50784DF}" type="presOf" srcId="{2E5F3FF4-85E9-ED4A-A7B0-D1544D875CD9}" destId="{E1CE6A6A-9C25-7246-A357-A04A00D4E478}" srcOrd="0" destOrd="0" presId="urn:microsoft.com/office/officeart/2005/8/layout/vList5"/>
    <dgm:cxn modelId="{A953A8CF-B9BA-4DFB-B5DA-075BDCB6BE5C}" type="presOf" srcId="{336DD4F0-0612-864C-8945-C3941E6DC85D}" destId="{D76118AF-CD53-CF4B-BCC8-2D5C0BA22F6A}" srcOrd="0" destOrd="0" presId="urn:microsoft.com/office/officeart/2005/8/layout/vList5"/>
    <dgm:cxn modelId="{FB1805F5-D4D7-B64B-9C0E-145FA604212A}" srcId="{58EC3B39-E97E-A044-8C8A-0AC964DE7284}" destId="{8995F94E-B586-034A-98B8-C0D4490F34E1}" srcOrd="0" destOrd="0" parTransId="{227FE254-28C4-C74D-9CB2-C3C5B7873D35}" sibTransId="{E054196D-9F04-2B4C-BEF4-3D4A6DAE5331}"/>
    <dgm:cxn modelId="{E9421EF2-E920-477A-BB6C-ED085F22B1D5}" type="presParOf" srcId="{5291A37B-F3CB-A645-9A12-FF1C5F77C170}" destId="{6407B283-EAA9-1B41-BB62-7E13FAF98789}" srcOrd="0" destOrd="0" presId="urn:microsoft.com/office/officeart/2005/8/layout/vList5"/>
    <dgm:cxn modelId="{D2A81E4D-429F-46B2-B4B5-E91850E1860E}" type="presParOf" srcId="{6407B283-EAA9-1B41-BB62-7E13FAF98789}" destId="{0C16607E-070A-9445-BEDB-FF959DD0029B}" srcOrd="0" destOrd="0" presId="urn:microsoft.com/office/officeart/2005/8/layout/vList5"/>
    <dgm:cxn modelId="{66314B24-1B08-4420-8AE7-11FAC051D29B}" type="presParOf" srcId="{6407B283-EAA9-1B41-BB62-7E13FAF98789}" destId="{A2C97F60-196B-8D4D-AC8B-EE7372E6A7D3}" srcOrd="1" destOrd="0" presId="urn:microsoft.com/office/officeart/2005/8/layout/vList5"/>
    <dgm:cxn modelId="{98DB4AFB-4E28-40EC-9C03-9E92066ADD53}" type="presParOf" srcId="{5291A37B-F3CB-A645-9A12-FF1C5F77C170}" destId="{4046D0A6-F19C-2A4D-BCA8-D532AE7DB33B}" srcOrd="1" destOrd="0" presId="urn:microsoft.com/office/officeart/2005/8/layout/vList5"/>
    <dgm:cxn modelId="{0BC8A720-5A62-4EBD-A7A1-2A7CCEE8B6D1}" type="presParOf" srcId="{5291A37B-F3CB-A645-9A12-FF1C5F77C170}" destId="{2A8FBA6E-5174-0E49-A813-473CF9F72065}" srcOrd="2" destOrd="0" presId="urn:microsoft.com/office/officeart/2005/8/layout/vList5"/>
    <dgm:cxn modelId="{86030317-E809-4BB0-A07F-FE6C24502AAD}" type="presParOf" srcId="{2A8FBA6E-5174-0E49-A813-473CF9F72065}" destId="{42F6B1CF-A299-4547-B5D2-09893275D699}" srcOrd="0" destOrd="0" presId="urn:microsoft.com/office/officeart/2005/8/layout/vList5"/>
    <dgm:cxn modelId="{8D995BFA-87E0-4D9B-B0F8-220058D9E518}" type="presParOf" srcId="{2A8FBA6E-5174-0E49-A813-473CF9F72065}" destId="{D76118AF-CD53-CF4B-BCC8-2D5C0BA22F6A}" srcOrd="1" destOrd="0" presId="urn:microsoft.com/office/officeart/2005/8/layout/vList5"/>
    <dgm:cxn modelId="{E1A6EB95-9CB2-4FDD-B627-2B173A80230C}" type="presParOf" srcId="{5291A37B-F3CB-A645-9A12-FF1C5F77C170}" destId="{9E638F50-5D3B-BF4F-82B1-63DF4E24CE0B}" srcOrd="3" destOrd="0" presId="urn:microsoft.com/office/officeart/2005/8/layout/vList5"/>
    <dgm:cxn modelId="{1B195A28-9185-4D8B-ABA1-D9B7F3DC2408}" type="presParOf" srcId="{5291A37B-F3CB-A645-9A12-FF1C5F77C170}" destId="{BF4E2F43-4AEB-304E-929B-F321DF9FB683}" srcOrd="4" destOrd="0" presId="urn:microsoft.com/office/officeart/2005/8/layout/vList5"/>
    <dgm:cxn modelId="{D6614E95-3912-4479-9452-1407D203E090}" type="presParOf" srcId="{BF4E2F43-4AEB-304E-929B-F321DF9FB683}" destId="{21EFBFCF-1EC3-374C-B0C0-2A935B9CD157}" srcOrd="0" destOrd="0" presId="urn:microsoft.com/office/officeart/2005/8/layout/vList5"/>
    <dgm:cxn modelId="{24669ED5-131C-43B7-8166-DFC767B9AEEB}" type="presParOf" srcId="{BF4E2F43-4AEB-304E-929B-F321DF9FB683}" destId="{5A2C307F-D150-5649-927D-D333DAF2D4A2}" srcOrd="1" destOrd="0" presId="urn:microsoft.com/office/officeart/2005/8/layout/vList5"/>
    <dgm:cxn modelId="{4DB0E9B5-9A0D-4947-8E54-FAAA41609B70}" type="presParOf" srcId="{5291A37B-F3CB-A645-9A12-FF1C5F77C170}" destId="{A5315B3D-3F66-6144-A25E-FEF794CD6A84}" srcOrd="5" destOrd="0" presId="urn:microsoft.com/office/officeart/2005/8/layout/vList5"/>
    <dgm:cxn modelId="{C472C3F1-DEEE-4595-910A-8D25ECBAD30A}" type="presParOf" srcId="{5291A37B-F3CB-A645-9A12-FF1C5F77C170}" destId="{F206A8E3-B8AD-C149-AAA1-D01DA317ED28}" srcOrd="6" destOrd="0" presId="urn:microsoft.com/office/officeart/2005/8/layout/vList5"/>
    <dgm:cxn modelId="{78A88B2B-C36B-4C06-93D1-9DD799C8AF97}" type="presParOf" srcId="{F206A8E3-B8AD-C149-AAA1-D01DA317ED28}" destId="{20E766C2-463C-0845-BE7C-9C13A87405FB}" srcOrd="0" destOrd="0" presId="urn:microsoft.com/office/officeart/2005/8/layout/vList5"/>
    <dgm:cxn modelId="{2690C52A-D0B2-49E9-B135-564DD695A113}" type="presParOf" srcId="{F206A8E3-B8AD-C149-AAA1-D01DA317ED28}" destId="{B1A95CBA-84B1-2049-91D9-72E2CCA136DC}" srcOrd="1" destOrd="0" presId="urn:microsoft.com/office/officeart/2005/8/layout/vList5"/>
    <dgm:cxn modelId="{11B411DD-114B-4E64-9F2C-43BABD452F12}" type="presParOf" srcId="{5291A37B-F3CB-A645-9A12-FF1C5F77C170}" destId="{F3D6A805-DAD3-BC4F-9ED2-A5C5D023C118}" srcOrd="7" destOrd="0" presId="urn:microsoft.com/office/officeart/2005/8/layout/vList5"/>
    <dgm:cxn modelId="{21FE7EF9-2A1B-459C-B920-808A5045ABAD}" type="presParOf" srcId="{5291A37B-F3CB-A645-9A12-FF1C5F77C170}" destId="{BB45CDD8-A764-5E45-AF0C-F8D131FCD051}" srcOrd="8" destOrd="0" presId="urn:microsoft.com/office/officeart/2005/8/layout/vList5"/>
    <dgm:cxn modelId="{A5BB8034-98F8-48F8-AC9F-4C4C4A73AF47}" type="presParOf" srcId="{BB45CDD8-A764-5E45-AF0C-F8D131FCD051}" destId="{A174926C-2C76-A947-88E1-76D2EEABE80D}" srcOrd="0" destOrd="0" presId="urn:microsoft.com/office/officeart/2005/8/layout/vList5"/>
    <dgm:cxn modelId="{8B270D59-A9B8-4D99-9150-93B3A2E3DE3C}" type="presParOf" srcId="{BB45CDD8-A764-5E45-AF0C-F8D131FCD051}" destId="{C8C9BAD2-54FC-824B-8B0B-9A72AA80C8FB}" srcOrd="1" destOrd="0" presId="urn:microsoft.com/office/officeart/2005/8/layout/vList5"/>
    <dgm:cxn modelId="{D1A1D374-7135-4FBB-AB1C-BC2DAC80F02C}" type="presParOf" srcId="{5291A37B-F3CB-A645-9A12-FF1C5F77C170}" destId="{CA8CE57D-621E-4048-A6C6-CC44DF2E37A6}" srcOrd="9" destOrd="0" presId="urn:microsoft.com/office/officeart/2005/8/layout/vList5"/>
    <dgm:cxn modelId="{D6E1A98B-967A-457A-AAF1-C21EBAF456B2}" type="presParOf" srcId="{5291A37B-F3CB-A645-9A12-FF1C5F77C170}" destId="{FFFE159B-A2A4-7E45-85E8-D9454357AF17}" srcOrd="10" destOrd="0" presId="urn:microsoft.com/office/officeart/2005/8/layout/vList5"/>
    <dgm:cxn modelId="{7DE8034B-2BE3-4A01-8D44-0F37B8CD0EC7}" type="presParOf" srcId="{FFFE159B-A2A4-7E45-85E8-D9454357AF17}" destId="{E5305730-ECD5-7D4C-88FA-8EAE769B3119}" srcOrd="0" destOrd="0" presId="urn:microsoft.com/office/officeart/2005/8/layout/vList5"/>
    <dgm:cxn modelId="{DC4446F7-ACED-43FD-BBD2-CDAF6AE84D33}" type="presParOf" srcId="{FFFE159B-A2A4-7E45-85E8-D9454357AF17}" destId="{E1CE6A6A-9C25-7246-A357-A04A00D4E478}" srcOrd="1" destOrd="0" presId="urn:microsoft.com/office/officeart/2005/8/layout/vList5"/>
    <dgm:cxn modelId="{BBC178CF-6F3B-4354-9DF4-078AA44FDFA9}" type="presParOf" srcId="{5291A37B-F3CB-A645-9A12-FF1C5F77C170}" destId="{5837723B-06B5-3F46-A76B-F5DC60F335FE}" srcOrd="11" destOrd="0" presId="urn:microsoft.com/office/officeart/2005/8/layout/vList5"/>
    <dgm:cxn modelId="{71838B17-B99B-4FF7-9EB3-334E28FCD8DB}" type="presParOf" srcId="{5291A37B-F3CB-A645-9A12-FF1C5F77C170}" destId="{33845A81-BD71-464C-9B88-0396075BF1D4}" srcOrd="12" destOrd="0" presId="urn:microsoft.com/office/officeart/2005/8/layout/vList5"/>
    <dgm:cxn modelId="{2FAFDC40-7FAA-49AD-A33F-2EF754DE5D44}" type="presParOf" srcId="{33845A81-BD71-464C-9B88-0396075BF1D4}" destId="{2C7ABAE9-B526-AB47-B020-CBD8EEAAC316}" srcOrd="0" destOrd="0" presId="urn:microsoft.com/office/officeart/2005/8/layout/vList5"/>
    <dgm:cxn modelId="{DC0C79D0-F312-48CC-B895-EE449DC8473D}" type="presParOf" srcId="{33845A81-BD71-464C-9B88-0396075BF1D4}" destId="{D7FED9C8-C3E3-7345-A7F1-2678719D180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C97F60-196B-8D4D-AC8B-EE7372E6A7D3}">
      <dsp:nvSpPr>
        <dsp:cNvPr id="0" name=""/>
        <dsp:cNvSpPr/>
      </dsp:nvSpPr>
      <dsp:spPr>
        <a:xfrm rot="5400000">
          <a:off x="6821840" y="-2995471"/>
          <a:ext cx="550100" cy="667942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Core Team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SRPs ( 6-10 members, minimum 50% Other than Mission staff)</a:t>
          </a:r>
        </a:p>
      </dsp:txBody>
      <dsp:txXfrm rot="-5400000">
        <a:off x="3757177" y="96046"/>
        <a:ext cx="6652572" cy="496392"/>
      </dsp:txXfrm>
    </dsp:sp>
    <dsp:sp modelId="{0C16607E-070A-9445-BEDB-FF959DD0029B}">
      <dsp:nvSpPr>
        <dsp:cNvPr id="0" name=""/>
        <dsp:cNvSpPr/>
      </dsp:nvSpPr>
      <dsp:spPr>
        <a:xfrm>
          <a:off x="0" y="74823"/>
          <a:ext cx="3757177" cy="687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State</a:t>
          </a:r>
        </a:p>
      </dsp:txBody>
      <dsp:txXfrm>
        <a:off x="33567" y="108390"/>
        <a:ext cx="3690043" cy="620491"/>
      </dsp:txXfrm>
    </dsp:sp>
    <dsp:sp modelId="{D76118AF-CD53-CF4B-BCC8-2D5C0BA22F6A}">
      <dsp:nvSpPr>
        <dsp:cNvPr id="0" name=""/>
        <dsp:cNvSpPr/>
      </dsp:nvSpPr>
      <dsp:spPr>
        <a:xfrm rot="5400000">
          <a:off x="6821840" y="-2273465"/>
          <a:ext cx="550100" cy="667942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DRPs (4-6/district, Mission staff, Community, Others – minimum  50%)</a:t>
          </a:r>
        </a:p>
      </dsp:txBody>
      <dsp:txXfrm rot="-5400000">
        <a:off x="3757177" y="818052"/>
        <a:ext cx="6652572" cy="496392"/>
      </dsp:txXfrm>
    </dsp:sp>
    <dsp:sp modelId="{42F6B1CF-A299-4547-B5D2-09893275D699}">
      <dsp:nvSpPr>
        <dsp:cNvPr id="0" name=""/>
        <dsp:cNvSpPr/>
      </dsp:nvSpPr>
      <dsp:spPr>
        <a:xfrm>
          <a:off x="0" y="722435"/>
          <a:ext cx="3757177" cy="6876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District</a:t>
          </a:r>
        </a:p>
      </dsp:txBody>
      <dsp:txXfrm>
        <a:off x="33567" y="756002"/>
        <a:ext cx="3690043" cy="620491"/>
      </dsp:txXfrm>
    </dsp:sp>
    <dsp:sp modelId="{5A2C307F-D150-5649-927D-D333DAF2D4A2}">
      <dsp:nvSpPr>
        <dsp:cNvPr id="0" name=""/>
        <dsp:cNvSpPr/>
      </dsp:nvSpPr>
      <dsp:spPr>
        <a:xfrm rot="5400000">
          <a:off x="6821840" y="-1551458"/>
          <a:ext cx="550100" cy="667942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Gender forum ( BDO, Health, Education, ICDS, RWS, Revenue, Police, ICP, CLF SAC, 2 GPPs </a:t>
          </a:r>
        </a:p>
      </dsp:txBody>
      <dsp:txXfrm rot="-5400000">
        <a:off x="3757177" y="1540059"/>
        <a:ext cx="6652572" cy="496392"/>
      </dsp:txXfrm>
    </dsp:sp>
    <dsp:sp modelId="{21EFBFCF-1EC3-374C-B0C0-2A935B9CD157}">
      <dsp:nvSpPr>
        <dsp:cNvPr id="0" name=""/>
        <dsp:cNvSpPr/>
      </dsp:nvSpPr>
      <dsp:spPr>
        <a:xfrm>
          <a:off x="0" y="1444441"/>
          <a:ext cx="3757177" cy="6876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Block </a:t>
          </a:r>
        </a:p>
      </dsp:txBody>
      <dsp:txXfrm>
        <a:off x="33567" y="1478008"/>
        <a:ext cx="3690043" cy="620491"/>
      </dsp:txXfrm>
    </dsp:sp>
    <dsp:sp modelId="{B1A95CBA-84B1-2049-91D9-72E2CCA136DC}">
      <dsp:nvSpPr>
        <dsp:cNvPr id="0" name=""/>
        <dsp:cNvSpPr/>
      </dsp:nvSpPr>
      <dsp:spPr>
        <a:xfrm rot="5400000">
          <a:off x="6772045" y="-829452"/>
          <a:ext cx="649690" cy="667942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CLF SAC ( 2-3 Members, 2 active GPPs)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3-4 CRPs @ one per 7-8 VOs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Social Justice Centre</a:t>
          </a:r>
        </a:p>
      </dsp:txBody>
      <dsp:txXfrm rot="-5400000">
        <a:off x="3757178" y="2217130"/>
        <a:ext cx="6647711" cy="586260"/>
      </dsp:txXfrm>
    </dsp:sp>
    <dsp:sp modelId="{20E766C2-463C-0845-BE7C-9C13A87405FB}">
      <dsp:nvSpPr>
        <dsp:cNvPr id="0" name=""/>
        <dsp:cNvSpPr/>
      </dsp:nvSpPr>
      <dsp:spPr>
        <a:xfrm>
          <a:off x="0" y="2166448"/>
          <a:ext cx="3757177" cy="6876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CLF</a:t>
          </a:r>
        </a:p>
      </dsp:txBody>
      <dsp:txXfrm>
        <a:off x="33567" y="2200015"/>
        <a:ext cx="3690043" cy="620491"/>
      </dsp:txXfrm>
    </dsp:sp>
    <dsp:sp modelId="{C8C9BAD2-54FC-824B-8B0B-9A72AA80C8FB}">
      <dsp:nvSpPr>
        <dsp:cNvPr id="0" name=""/>
        <dsp:cNvSpPr/>
      </dsp:nvSpPr>
      <dsp:spPr>
        <a:xfrm rot="5400000">
          <a:off x="6821840" y="-107445"/>
          <a:ext cx="550100" cy="667942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Gender forum (VO SAC, 2 GPPs, Sarpanch, 2 Women Ward members, ANM, ASHA, AWW, VRO/Secretary)</a:t>
          </a:r>
        </a:p>
      </dsp:txBody>
      <dsp:txXfrm rot="-5400000">
        <a:off x="3757177" y="2984072"/>
        <a:ext cx="6652572" cy="496392"/>
      </dsp:txXfrm>
    </dsp:sp>
    <dsp:sp modelId="{A174926C-2C76-A947-88E1-76D2EEABE80D}">
      <dsp:nvSpPr>
        <dsp:cNvPr id="0" name=""/>
        <dsp:cNvSpPr/>
      </dsp:nvSpPr>
      <dsp:spPr>
        <a:xfrm>
          <a:off x="0" y="2888454"/>
          <a:ext cx="3757177" cy="68762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GP</a:t>
          </a:r>
        </a:p>
      </dsp:txBody>
      <dsp:txXfrm>
        <a:off x="33567" y="2922021"/>
        <a:ext cx="3690043" cy="620491"/>
      </dsp:txXfrm>
    </dsp:sp>
    <dsp:sp modelId="{E1CE6A6A-9C25-7246-A357-A04A00D4E478}">
      <dsp:nvSpPr>
        <dsp:cNvPr id="0" name=""/>
        <dsp:cNvSpPr/>
      </dsp:nvSpPr>
      <dsp:spPr>
        <a:xfrm rot="5400000">
          <a:off x="6821840" y="614560"/>
          <a:ext cx="550100" cy="667942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VO SAC (2-3 Members, 2 Active GPPs)</a:t>
          </a:r>
        </a:p>
      </dsp:txBody>
      <dsp:txXfrm rot="-5400000">
        <a:off x="3757177" y="3706077"/>
        <a:ext cx="6652572" cy="496392"/>
      </dsp:txXfrm>
    </dsp:sp>
    <dsp:sp modelId="{E5305730-ECD5-7D4C-88FA-8EAE769B3119}">
      <dsp:nvSpPr>
        <dsp:cNvPr id="0" name=""/>
        <dsp:cNvSpPr/>
      </dsp:nvSpPr>
      <dsp:spPr>
        <a:xfrm>
          <a:off x="0" y="3610461"/>
          <a:ext cx="3757177" cy="687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VO</a:t>
          </a:r>
        </a:p>
      </dsp:txBody>
      <dsp:txXfrm>
        <a:off x="33567" y="3644028"/>
        <a:ext cx="3690043" cy="620491"/>
      </dsp:txXfrm>
    </dsp:sp>
    <dsp:sp modelId="{D7FED9C8-C3E3-7345-A7F1-2678719D180A}">
      <dsp:nvSpPr>
        <dsp:cNvPr id="0" name=""/>
        <dsp:cNvSpPr/>
      </dsp:nvSpPr>
      <dsp:spPr>
        <a:xfrm rot="5400000">
          <a:off x="6821840" y="1336567"/>
          <a:ext cx="550100" cy="667942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GPP/SHG </a:t>
          </a:r>
        </a:p>
      </dsp:txBody>
      <dsp:txXfrm rot="-5400000">
        <a:off x="3757177" y="4428084"/>
        <a:ext cx="6652572" cy="496392"/>
      </dsp:txXfrm>
    </dsp:sp>
    <dsp:sp modelId="{2C7ABAE9-B526-AB47-B020-CBD8EEAAC316}">
      <dsp:nvSpPr>
        <dsp:cNvPr id="0" name=""/>
        <dsp:cNvSpPr/>
      </dsp:nvSpPr>
      <dsp:spPr>
        <a:xfrm>
          <a:off x="0" y="4332467"/>
          <a:ext cx="3757177" cy="6876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SHG</a:t>
          </a:r>
        </a:p>
      </dsp:txBody>
      <dsp:txXfrm>
        <a:off x="33567" y="4366034"/>
        <a:ext cx="3690043" cy="620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1094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0113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1894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580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125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576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8625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0685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0695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6708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939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9B32E-6389-4226-BEA0-A2D90A05B68C}" type="datetimeFigureOut">
              <a:rPr lang="en-IN" smtClean="0"/>
              <a:t>23-06-2023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CC3C-EC13-492D-9057-B99BE9F54C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490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Initiatives under NRLM to end witch hunting and branding practices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8389" y="4160179"/>
            <a:ext cx="9144000" cy="1655762"/>
          </a:xfrm>
        </p:spPr>
        <p:txBody>
          <a:bodyPr/>
          <a:lstStyle/>
          <a:p>
            <a:r>
              <a:rPr lang="en-IN" dirty="0"/>
              <a:t>Neelesh</a:t>
            </a:r>
          </a:p>
          <a:p>
            <a:r>
              <a:rPr lang="en-IN" dirty="0"/>
              <a:t>SISD and Gender team of NRLM, Delhi</a:t>
            </a:r>
          </a:p>
        </p:txBody>
      </p:sp>
    </p:spTree>
    <p:extLst>
      <p:ext uri="{BB962C8B-B14F-4D97-AF65-F5344CB8AC3E}">
        <p14:creationId xmlns:p14="http://schemas.microsoft.com/office/powerpoint/2010/main" val="2896506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Three Pronged Strategy adopted under NRLM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Prevention</a:t>
            </a:r>
          </a:p>
          <a:p>
            <a:r>
              <a:rPr lang="en-IN" dirty="0"/>
              <a:t>Protection</a:t>
            </a:r>
          </a:p>
          <a:p>
            <a:r>
              <a:rPr lang="en-IN" dirty="0"/>
              <a:t>Prosecution (access to Justice) </a:t>
            </a:r>
          </a:p>
        </p:txBody>
      </p:sp>
    </p:spTree>
    <p:extLst>
      <p:ext uri="{BB962C8B-B14F-4D97-AF65-F5344CB8AC3E}">
        <p14:creationId xmlns:p14="http://schemas.microsoft.com/office/powerpoint/2010/main" val="2891114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Institutional mechanism created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The NRLM is working on these 3 Ps for all forms of violence against women including WH and WB.</a:t>
            </a:r>
          </a:p>
          <a:p>
            <a:r>
              <a:rPr lang="en-IN" dirty="0"/>
              <a:t>About 28 states and 1 UT in India have their Gender operational strategies in place. </a:t>
            </a:r>
          </a:p>
          <a:p>
            <a:r>
              <a:rPr lang="en-IN" dirty="0"/>
              <a:t>The states are identifying the issues to be addressed as per their local context. </a:t>
            </a:r>
          </a:p>
          <a:p>
            <a:r>
              <a:rPr lang="en-IN" dirty="0"/>
              <a:t>Jharkhand is implementing special project to end Witch Hunting and Branding Practices in the state. 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31364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Institutional structure</a:t>
            </a:r>
            <a:endParaRPr lang="en-IN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1638836-1E03-0743-AA7F-24AC6B2CCE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6026521"/>
              </p:ext>
            </p:extLst>
          </p:nvPr>
        </p:nvGraphicFramePr>
        <p:xfrm>
          <a:off x="761828" y="1591294"/>
          <a:ext cx="10436604" cy="5020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969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7705"/>
            <a:ext cx="10515600" cy="989932"/>
          </a:xfrm>
        </p:spPr>
        <p:txBody>
          <a:bodyPr/>
          <a:lstStyle/>
          <a:p>
            <a:pPr algn="ctr"/>
            <a:r>
              <a:rPr lang="en-IN" b="1" u="sng" dirty="0">
                <a:solidFill>
                  <a:schemeClr val="accent1">
                    <a:lumMod val="50000"/>
                  </a:schemeClr>
                </a:solidFill>
              </a:rPr>
              <a:t>Key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3273"/>
            <a:ext cx="10515600" cy="4583690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en-IN" sz="2400" b="1" dirty="0"/>
              <a:t>Prevention: </a:t>
            </a:r>
          </a:p>
          <a:p>
            <a:pPr lvl="1" algn="just"/>
            <a:r>
              <a:rPr lang="en-IN" sz="2000" dirty="0"/>
              <a:t>Sensitization and capacity building of CLFs and VOs for leading the project</a:t>
            </a:r>
          </a:p>
          <a:p>
            <a:pPr lvl="1" algn="just"/>
            <a:r>
              <a:rPr lang="en-IN" sz="2000" dirty="0"/>
              <a:t>Vulnerability Mapping and linking them with NRLM and other government schemes </a:t>
            </a:r>
          </a:p>
          <a:p>
            <a:pPr lvl="1" algn="just"/>
            <a:r>
              <a:rPr lang="en-IN" sz="2000" dirty="0"/>
              <a:t>Formation of Protection Team at the village level for regular awareness generation and prevention activities. </a:t>
            </a:r>
          </a:p>
          <a:p>
            <a:pPr lvl="1" algn="just"/>
            <a:r>
              <a:rPr lang="en-IN" sz="2000" dirty="0"/>
              <a:t>Introducing </a:t>
            </a:r>
            <a:r>
              <a:rPr lang="en-IN" sz="2000" i="1" u="sng" dirty="0"/>
              <a:t>Witch Hunting Prevention </a:t>
            </a:r>
            <a:r>
              <a:rPr lang="en-IN" sz="2000" dirty="0"/>
              <a:t>in the training curriculum of different stakeholders</a:t>
            </a:r>
          </a:p>
          <a:p>
            <a:pPr lvl="1" algn="just"/>
            <a:r>
              <a:rPr lang="en-IN" sz="2000" dirty="0"/>
              <a:t>Formation of </a:t>
            </a:r>
            <a:r>
              <a:rPr lang="en-IN" sz="2000" i="1" u="sng" dirty="0" err="1"/>
              <a:t>Badlao</a:t>
            </a:r>
            <a:r>
              <a:rPr lang="en-IN" sz="2000" i="1" u="sng" dirty="0"/>
              <a:t> </a:t>
            </a:r>
            <a:r>
              <a:rPr lang="en-IN" sz="2000" i="1" u="sng" dirty="0" err="1"/>
              <a:t>Manch</a:t>
            </a:r>
            <a:r>
              <a:rPr lang="en-IN" sz="2000" i="1" u="sng" dirty="0"/>
              <a:t> </a:t>
            </a:r>
            <a:r>
              <a:rPr lang="en-IN" sz="2000" dirty="0"/>
              <a:t>(Gender Forum) in every village and </a:t>
            </a:r>
            <a:r>
              <a:rPr lang="en-IN" sz="2000" dirty="0" err="1"/>
              <a:t>Badlao</a:t>
            </a:r>
            <a:r>
              <a:rPr lang="en-IN" sz="2000" dirty="0"/>
              <a:t> </a:t>
            </a:r>
            <a:r>
              <a:rPr lang="en-IN" sz="2000" dirty="0" err="1"/>
              <a:t>Didi</a:t>
            </a:r>
            <a:r>
              <a:rPr lang="en-IN" sz="2000" dirty="0"/>
              <a:t> in every SHGs</a:t>
            </a:r>
          </a:p>
          <a:p>
            <a:pPr lvl="1" algn="just"/>
            <a:r>
              <a:rPr lang="en-IN" sz="2000" dirty="0"/>
              <a:t>Theatre of Oppressed approach for initiating dialogue in the villages</a:t>
            </a:r>
          </a:p>
          <a:p>
            <a:pPr lvl="1" algn="just"/>
            <a:r>
              <a:rPr lang="en-IN" sz="2000" dirty="0"/>
              <a:t>Engagement with Youth and children</a:t>
            </a:r>
          </a:p>
          <a:p>
            <a:pPr algn="just"/>
            <a:r>
              <a:rPr lang="en-IN" sz="2400" b="1" dirty="0"/>
              <a:t>Protection and Justice: </a:t>
            </a:r>
          </a:p>
          <a:p>
            <a:pPr lvl="1" algn="just"/>
            <a:r>
              <a:rPr lang="en-IN" sz="2000" dirty="0"/>
              <a:t>Adoption of Multiple approaches for identification of victims</a:t>
            </a:r>
          </a:p>
          <a:p>
            <a:pPr lvl="1" algn="just"/>
            <a:r>
              <a:rPr lang="en-IN" sz="2000" dirty="0"/>
              <a:t>Formation of </a:t>
            </a:r>
            <a:r>
              <a:rPr lang="en-IN" sz="2000" i="1" u="sng" dirty="0"/>
              <a:t>Special Cell</a:t>
            </a:r>
            <a:r>
              <a:rPr lang="en-IN" sz="2000" u="sng" dirty="0"/>
              <a:t> </a:t>
            </a:r>
            <a:r>
              <a:rPr lang="en-IN" sz="2000" dirty="0"/>
              <a:t>at the Police Station with the help of TSA</a:t>
            </a:r>
          </a:p>
          <a:p>
            <a:pPr lvl="1" algn="just"/>
            <a:r>
              <a:rPr lang="en-IN" sz="2000" dirty="0"/>
              <a:t>Establishing Community Managed One Stop Centres at the Block level. </a:t>
            </a:r>
          </a:p>
          <a:p>
            <a:pPr lvl="1" algn="just"/>
            <a:r>
              <a:rPr lang="en-IN" sz="2000" dirty="0"/>
              <a:t>Conduction of Public Hearings at Block, District and state levels. </a:t>
            </a:r>
          </a:p>
          <a:p>
            <a:pPr lvl="1" algn="just"/>
            <a:r>
              <a:rPr lang="en-IN" sz="2000" dirty="0"/>
              <a:t>Helpdesk for survivors and vulnerable families at the VO, Panchayat and CLF to ensure personalised services.</a:t>
            </a:r>
          </a:p>
          <a:p>
            <a:pPr lvl="1" algn="just"/>
            <a:r>
              <a:rPr lang="en-IN" sz="2000" dirty="0"/>
              <a:t>Immediate Psychological and legal counselling and services</a:t>
            </a:r>
          </a:p>
          <a:p>
            <a:pPr lvl="1" algn="just"/>
            <a:r>
              <a:rPr lang="en-IN" sz="2000" dirty="0"/>
              <a:t>Development of Survivor wise action plan for Livelihood promotion and other support</a:t>
            </a:r>
          </a:p>
          <a:p>
            <a:pPr lvl="1" algn="just"/>
            <a:r>
              <a:rPr lang="en-IN" sz="2000" dirty="0"/>
              <a:t>Women Safety Audit</a:t>
            </a:r>
          </a:p>
          <a:p>
            <a:pPr lvl="1" algn="just"/>
            <a:endParaRPr lang="en-IN" sz="2000" dirty="0"/>
          </a:p>
          <a:p>
            <a:pPr lvl="1" algn="just"/>
            <a:endParaRPr lang="en-IN" sz="2000" dirty="0"/>
          </a:p>
          <a:p>
            <a:pPr marL="0" indent="0">
              <a:buNone/>
            </a:pPr>
            <a:endParaRPr lang="en-IN" dirty="0"/>
          </a:p>
          <a:p>
            <a:pPr lvl="0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60593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chemeClr val="accent1">
                    <a:lumMod val="50000"/>
                  </a:schemeClr>
                </a:solidFill>
              </a:rPr>
              <a:t>Contd..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036" y="1690688"/>
            <a:ext cx="10657763" cy="41378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IN" sz="2400" b="1" dirty="0"/>
              <a:t>Rehabilitation</a:t>
            </a:r>
          </a:p>
          <a:p>
            <a:pPr lvl="1" algn="just"/>
            <a:r>
              <a:rPr lang="en-IN" sz="2000" dirty="0"/>
              <a:t>Linking with VRF</a:t>
            </a:r>
          </a:p>
          <a:p>
            <a:pPr lvl="1" algn="just"/>
            <a:r>
              <a:rPr lang="en-IN" sz="2000" dirty="0"/>
              <a:t>Personalised Healing Services to Survivors</a:t>
            </a:r>
          </a:p>
          <a:p>
            <a:pPr lvl="1" algn="just"/>
            <a:r>
              <a:rPr lang="en-IN" sz="2000" dirty="0"/>
              <a:t>Livelihood Plans and services through DAY-NRLM</a:t>
            </a:r>
          </a:p>
          <a:p>
            <a:pPr algn="just"/>
            <a:r>
              <a:rPr lang="en-IN" sz="2400" b="1" dirty="0"/>
              <a:t>Capacity Building Strategy</a:t>
            </a:r>
          </a:p>
          <a:p>
            <a:pPr lvl="1" algn="just"/>
            <a:r>
              <a:rPr lang="en-IN" dirty="0"/>
              <a:t>Creating pool of Master Trainers at the state, district and block level from the community</a:t>
            </a:r>
          </a:p>
          <a:p>
            <a:pPr lvl="1" algn="just"/>
            <a:r>
              <a:rPr lang="en-IN" dirty="0"/>
              <a:t>Pool of Resource Organisations and experienced persons at various level</a:t>
            </a:r>
          </a:p>
          <a:p>
            <a:pPr lvl="1" algn="just"/>
            <a:r>
              <a:rPr lang="en-IN" dirty="0"/>
              <a:t>To evolve the Capacity Building Strategy for the key stakeholders</a:t>
            </a:r>
          </a:p>
          <a:p>
            <a:pPr algn="just"/>
            <a:r>
              <a:rPr lang="en-IN" sz="2400" b="1" dirty="0"/>
              <a:t>Monitoring Strategy</a:t>
            </a:r>
          </a:p>
          <a:p>
            <a:pPr lvl="1" algn="just"/>
            <a:r>
              <a:rPr lang="en-IN" sz="2000" dirty="0"/>
              <a:t>Dash board to be created at the state level to track individual survivors. </a:t>
            </a:r>
          </a:p>
          <a:p>
            <a:pPr lvl="1" algn="just"/>
            <a:r>
              <a:rPr lang="en-IN" sz="2000" dirty="0"/>
              <a:t>Joint Review Committee at State, District and Block Level. </a:t>
            </a:r>
          </a:p>
          <a:p>
            <a:pPr lvl="1" algn="just"/>
            <a:r>
              <a:rPr lang="en-IN" sz="2000" dirty="0"/>
              <a:t>Evolving process guidelines and monitoring strategy. </a:t>
            </a:r>
          </a:p>
          <a:p>
            <a:pPr lvl="1" algn="just"/>
            <a:r>
              <a:rPr lang="en-IN" sz="2000" dirty="0"/>
              <a:t>Development of norms for declaration of Village/GP and Block as ‘Witch Hunt Free’ by District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596600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838" y="549322"/>
            <a:ext cx="5680882" cy="913718"/>
          </a:xfrm>
        </p:spPr>
        <p:txBody>
          <a:bodyPr/>
          <a:lstStyle/>
          <a:p>
            <a:r>
              <a:rPr lang="en-IN" dirty="0"/>
              <a:t>Theatre of Oppressed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36" y="1463040"/>
            <a:ext cx="4858603" cy="36958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21" y="3989721"/>
            <a:ext cx="3614035" cy="28682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20" y="549322"/>
            <a:ext cx="5695665" cy="42717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027" y="4209481"/>
            <a:ext cx="3531358" cy="264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46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Rallis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482" y="109181"/>
            <a:ext cx="6201518" cy="348835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80" y="2757393"/>
            <a:ext cx="6574219" cy="369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38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Slogan Writing and workshop with Children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670172" cy="425262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372" y="1690688"/>
            <a:ext cx="5392476" cy="2477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161" y="4167857"/>
            <a:ext cx="5544687" cy="243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52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Wall Writing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3" y="1690688"/>
            <a:ext cx="5801784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40" y="24608"/>
            <a:ext cx="5122332" cy="3841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59" y="2601640"/>
            <a:ext cx="5169486" cy="387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30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Public Hearing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69" y="365125"/>
            <a:ext cx="4908645" cy="36814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69" y="3232932"/>
            <a:ext cx="4908645" cy="36814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83342"/>
            <a:ext cx="6591869" cy="296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7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Witch hunting and branding practices in India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9866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625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CBOs and Gram </a:t>
            </a:r>
            <a:r>
              <a:rPr lang="en-IN" dirty="0" err="1"/>
              <a:t>Sabhas</a:t>
            </a:r>
            <a:r>
              <a:rPr lang="en-IN" dirty="0"/>
              <a:t> are taking oath against Witch Hunting and Branding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263503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67" y="1690689"/>
            <a:ext cx="4353636" cy="435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503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Cases are being solved by the community on the same day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18" y="1690688"/>
            <a:ext cx="5801784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602" y="1690687"/>
            <a:ext cx="2467007" cy="32893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833" y="1690688"/>
            <a:ext cx="2467007" cy="328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166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Survivors are being felicitated by the entire community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925" y="1685439"/>
            <a:ext cx="7984931" cy="4491524"/>
          </a:xfrm>
        </p:spPr>
      </p:pic>
    </p:spTree>
    <p:extLst>
      <p:ext uri="{BB962C8B-B14F-4D97-AF65-F5344CB8AC3E}">
        <p14:creationId xmlns:p14="http://schemas.microsoft.com/office/powerpoint/2010/main" val="4283452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Healing of Survivors through Art Therapy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39022"/>
            <a:ext cx="4926536" cy="24324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728" y="3316405"/>
            <a:ext cx="6340272" cy="292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43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Community Managed One Stop Centre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33" y="1690687"/>
            <a:ext cx="5041157" cy="3780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690687"/>
            <a:ext cx="5041155" cy="378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98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Witch hunting and branding practices in India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More than 15 states/UT have reported Witch Hunt as the motive of murder between 2016 to 2020 in India. (as per NCRB)</a:t>
            </a:r>
          </a:p>
          <a:p>
            <a:r>
              <a:rPr lang="en-IN" dirty="0"/>
              <a:t>Between 2016-2020 about 460 women have been reported to be killed in the witch hunts across the country. </a:t>
            </a:r>
          </a:p>
          <a:p>
            <a:r>
              <a:rPr lang="en-IN" dirty="0"/>
              <a:t>Jharkhand, Chhattisgarh, Madhya Pradesh and Odisha are the states which together reports more than 70% of the cases.</a:t>
            </a:r>
          </a:p>
          <a:p>
            <a:r>
              <a:rPr lang="en-IN" dirty="0"/>
              <a:t>Some of the states like West Bengal, Assam, Meghalaya, the reporting of the crime has gone down to almost 0 in the last 4 years.</a:t>
            </a:r>
          </a:p>
          <a:p>
            <a:r>
              <a:rPr lang="en-IN" dirty="0"/>
              <a:t>The reported figures in UP, AP, Telangana, Rajasthan are very fluctuating. They report 0 in one year and double digit in the next. 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58335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These figures do not report on the motive behind other atrocities, if not murder, like Rape, other forms of violence.</a:t>
            </a:r>
          </a:p>
          <a:p>
            <a:r>
              <a:rPr lang="en-IN" dirty="0"/>
              <a:t>Witch Branding, though has been declared as crime in several of the states, are not being recorded/reported specifically by the NCRB. </a:t>
            </a:r>
          </a:p>
          <a:p>
            <a:r>
              <a:rPr lang="en-IN" dirty="0"/>
              <a:t>No learning emerged from the states where the figures have gone down drastically so far. May be a separate study would be required. 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05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What exactly are the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dirty="0"/>
              <a:t>Cases are not reported/ not encouraged to report.</a:t>
            </a:r>
          </a:p>
          <a:p>
            <a:r>
              <a:rPr lang="en-IN" dirty="0"/>
              <a:t>Witch Branding not considered as serious enough to take any action in the initial stages until the victim is killed or raped</a:t>
            </a:r>
          </a:p>
          <a:p>
            <a:r>
              <a:rPr lang="en-IN" dirty="0"/>
              <a:t>The perpetrators ensure support from every household either through threats or out of sharing the same believe system.</a:t>
            </a:r>
          </a:p>
          <a:p>
            <a:r>
              <a:rPr lang="en-IN" dirty="0"/>
              <a:t>No efforts are made to make people talk about the issue</a:t>
            </a:r>
          </a:p>
          <a:p>
            <a:r>
              <a:rPr lang="en-IN" dirty="0"/>
              <a:t>No Witnesses. In some of the cases even the liability of proving the crime have been put on the victim herself. </a:t>
            </a:r>
          </a:p>
          <a:p>
            <a:r>
              <a:rPr lang="en-IN" dirty="0"/>
              <a:t>Lack of Psychological and legal Counsellors at the community level</a:t>
            </a:r>
          </a:p>
          <a:p>
            <a:r>
              <a:rPr lang="en-IN" dirty="0"/>
              <a:t>Police and Courts are not considered as one of the practical options at all by the villagers</a:t>
            </a:r>
          </a:p>
          <a:p>
            <a:r>
              <a:rPr lang="en-IN" dirty="0"/>
              <a:t>‘No All’ Attitude of the policy makers make them completely close their eyes and brains to the emerging learning from the field and research studies. 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0302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There are two factors behind the Witch Hunting/Branding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35304" cy="435133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IN" sz="4000" b="1" dirty="0"/>
              <a:t>External : </a:t>
            </a:r>
            <a:r>
              <a:rPr lang="en-IN" dirty="0"/>
              <a:t>Witch Doctors, Property Conspiracy, Availability of Education, health services, effectiveness of the Justice/Legal system, Women Safety status, Gender equality in the society  etc.</a:t>
            </a:r>
          </a:p>
          <a:p>
            <a:pPr algn="just"/>
            <a:r>
              <a:rPr lang="en-IN" sz="4400" b="1" dirty="0"/>
              <a:t>Internal: </a:t>
            </a:r>
            <a:r>
              <a:rPr lang="en-IN" dirty="0"/>
              <a:t>Believe system, access to decision making, Voice in the family/society, economic independence, personal access to the legal, education, health services, Awareness regarding rights and entitlements, Gender sensitization within, etc. </a:t>
            </a:r>
          </a:p>
        </p:txBody>
      </p:sp>
      <p:sp>
        <p:nvSpPr>
          <p:cNvPr id="4" name="Oval 3"/>
          <p:cNvSpPr/>
          <p:nvPr/>
        </p:nvSpPr>
        <p:spPr>
          <a:xfrm>
            <a:off x="6673756" y="3493827"/>
            <a:ext cx="2552131" cy="25316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600" b="1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7" name="Oval 6"/>
          <p:cNvSpPr/>
          <p:nvPr/>
        </p:nvSpPr>
        <p:spPr>
          <a:xfrm>
            <a:off x="8070376" y="1542197"/>
            <a:ext cx="3838432" cy="391690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>
                <a:solidFill>
                  <a:srgbClr val="FF0000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51098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What exactly the Government does for the prevention of Witch Hunting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Form tougher laws</a:t>
            </a:r>
          </a:p>
          <a:p>
            <a:r>
              <a:rPr lang="en-IN" dirty="0"/>
              <a:t>Awareness generation</a:t>
            </a:r>
          </a:p>
          <a:p>
            <a:endParaRPr lang="en-IN" dirty="0"/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However,</a:t>
            </a:r>
            <a:r>
              <a:rPr lang="en-IN" b="1" dirty="0">
                <a:solidFill>
                  <a:srgbClr val="FF0000"/>
                </a:solidFill>
              </a:rPr>
              <a:t> </a:t>
            </a:r>
            <a:r>
              <a:rPr lang="en-IN" sz="4400" b="1" dirty="0">
                <a:solidFill>
                  <a:srgbClr val="FF0000"/>
                </a:solidFill>
              </a:rPr>
              <a:t>No audits </a:t>
            </a:r>
            <a:r>
              <a:rPr lang="en-IN" dirty="0">
                <a:solidFill>
                  <a:srgbClr val="FF0000"/>
                </a:solidFill>
              </a:rPr>
              <a:t>so far been done of either of the </a:t>
            </a:r>
            <a:r>
              <a:rPr lang="en-IN" sz="3600" b="1" dirty="0">
                <a:solidFill>
                  <a:srgbClr val="FF0000"/>
                </a:solidFill>
              </a:rPr>
              <a:t>cases pending in the courts</a:t>
            </a:r>
            <a:r>
              <a:rPr lang="en-IN" dirty="0">
                <a:solidFill>
                  <a:srgbClr val="FF0000"/>
                </a:solidFill>
              </a:rPr>
              <a:t> or of the </a:t>
            </a:r>
            <a:r>
              <a:rPr lang="en-IN" sz="3600" b="1" dirty="0">
                <a:solidFill>
                  <a:srgbClr val="FF0000"/>
                </a:solidFill>
              </a:rPr>
              <a:t>Awareness Generation Campaigns </a:t>
            </a:r>
            <a:r>
              <a:rPr lang="en-IN" dirty="0">
                <a:solidFill>
                  <a:srgbClr val="FF0000"/>
                </a:solidFill>
              </a:rPr>
              <a:t>which are carried out year after year as one sided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565964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What we do in NRLM (</a:t>
            </a:r>
            <a:r>
              <a:rPr lang="en-IN" b="1" dirty="0"/>
              <a:t>N</a:t>
            </a:r>
            <a:r>
              <a:rPr lang="en-IN" dirty="0"/>
              <a:t>ational </a:t>
            </a:r>
            <a:r>
              <a:rPr lang="en-IN" b="1" dirty="0"/>
              <a:t>R</a:t>
            </a:r>
            <a:r>
              <a:rPr lang="en-IN" dirty="0"/>
              <a:t>ural </a:t>
            </a:r>
            <a:r>
              <a:rPr lang="en-IN" b="1" dirty="0"/>
              <a:t>L</a:t>
            </a:r>
            <a:r>
              <a:rPr lang="en-IN" dirty="0"/>
              <a:t>ivelihood </a:t>
            </a:r>
            <a:r>
              <a:rPr lang="en-IN" b="1" dirty="0"/>
              <a:t>M</a:t>
            </a:r>
            <a:r>
              <a:rPr lang="en-IN" dirty="0"/>
              <a:t>ission)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Centrally sponsored schemes running since 2011</a:t>
            </a:r>
          </a:p>
          <a:p>
            <a:r>
              <a:rPr lang="en-IN" dirty="0"/>
              <a:t>The goal is to eradicate poverty through women’s owned and managed institutions and its federations. </a:t>
            </a:r>
          </a:p>
        </p:txBody>
      </p:sp>
    </p:spTree>
    <p:extLst>
      <p:ext uri="{BB962C8B-B14F-4D97-AF65-F5344CB8AC3E}">
        <p14:creationId xmlns:p14="http://schemas.microsoft.com/office/powerpoint/2010/main" val="1469092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Group 13"/>
          <p:cNvGrpSpPr>
            <a:grpSpLocks/>
          </p:cNvGrpSpPr>
          <p:nvPr/>
        </p:nvGrpSpPr>
        <p:grpSpPr bwMode="auto">
          <a:xfrm>
            <a:off x="1349376" y="0"/>
            <a:ext cx="9318625" cy="7226300"/>
            <a:chOff x="46" y="-7"/>
            <a:chExt cx="5712" cy="4326"/>
          </a:xfrm>
        </p:grpSpPr>
        <p:sp>
          <p:nvSpPr>
            <p:cNvPr id="16391" name="Rectangle 14"/>
            <p:cNvSpPr>
              <a:spLocks noChangeArrowheads="1"/>
            </p:cNvSpPr>
            <p:nvPr/>
          </p:nvSpPr>
          <p:spPr bwMode="auto">
            <a:xfrm>
              <a:off x="46" y="-7"/>
              <a:ext cx="5712" cy="43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IN" altLang="en-US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392" name="Group 15"/>
            <p:cNvGrpSpPr>
              <a:grpSpLocks/>
            </p:cNvGrpSpPr>
            <p:nvPr/>
          </p:nvGrpSpPr>
          <p:grpSpPr bwMode="auto">
            <a:xfrm>
              <a:off x="89" y="0"/>
              <a:ext cx="5251" cy="4175"/>
              <a:chOff x="89" y="0"/>
              <a:chExt cx="5251" cy="4175"/>
            </a:xfrm>
          </p:grpSpPr>
          <p:sp>
            <p:nvSpPr>
              <p:cNvPr id="16393" name="Rectangle 16"/>
              <p:cNvSpPr>
                <a:spLocks noChangeArrowheads="1"/>
              </p:cNvSpPr>
              <p:nvPr/>
            </p:nvSpPr>
            <p:spPr bwMode="auto">
              <a:xfrm>
                <a:off x="89" y="41"/>
                <a:ext cx="4855" cy="433"/>
              </a:xfrm>
              <a:prstGeom prst="rect">
                <a:avLst/>
              </a:prstGeom>
              <a:solidFill>
                <a:srgbClr val="FEF0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IN" altLang="en-US" sz="2400">
                  <a:solidFill>
                    <a:srgbClr val="FFFFFF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94" name="Rectangle 17"/>
              <p:cNvSpPr>
                <a:spLocks noChangeArrowheads="1"/>
              </p:cNvSpPr>
              <p:nvPr/>
            </p:nvSpPr>
            <p:spPr bwMode="auto">
              <a:xfrm>
                <a:off x="192" y="107"/>
                <a:ext cx="2280" cy="332"/>
              </a:xfrm>
              <a:prstGeom prst="rect">
                <a:avLst/>
              </a:prstGeom>
              <a:solidFill>
                <a:srgbClr val="E7FF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360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Federation Model </a:t>
                </a:r>
                <a:endParaRPr lang="en-US" altLang="en-US" sz="18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6395" name="Group 18"/>
              <p:cNvGrpSpPr>
                <a:grpSpLocks/>
              </p:cNvGrpSpPr>
              <p:nvPr/>
            </p:nvGrpSpPr>
            <p:grpSpPr bwMode="auto">
              <a:xfrm>
                <a:off x="141" y="671"/>
                <a:ext cx="2497" cy="3504"/>
                <a:chOff x="141" y="671"/>
                <a:chExt cx="2497" cy="3504"/>
              </a:xfrm>
            </p:grpSpPr>
            <p:grpSp>
              <p:nvGrpSpPr>
                <p:cNvPr id="16488" name="Group 19"/>
                <p:cNvGrpSpPr>
                  <a:grpSpLocks/>
                </p:cNvGrpSpPr>
                <p:nvPr/>
              </p:nvGrpSpPr>
              <p:grpSpPr bwMode="auto">
                <a:xfrm>
                  <a:off x="2146" y="3571"/>
                  <a:ext cx="386" cy="367"/>
                  <a:chOff x="2146" y="3388"/>
                  <a:chExt cx="386" cy="367"/>
                </a:xfrm>
              </p:grpSpPr>
              <p:grpSp>
                <p:nvGrpSpPr>
                  <p:cNvPr id="16534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2146" y="3388"/>
                    <a:ext cx="386" cy="367"/>
                    <a:chOff x="2146" y="3388"/>
                    <a:chExt cx="386" cy="367"/>
                  </a:xfrm>
                </p:grpSpPr>
                <p:sp>
                  <p:nvSpPr>
                    <p:cNvPr id="16536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2180" y="3396"/>
                      <a:ext cx="140" cy="132"/>
                    </a:xfrm>
                    <a:custGeom>
                      <a:avLst/>
                      <a:gdLst>
                        <a:gd name="T0" fmla="*/ 0 w 140"/>
                        <a:gd name="T1" fmla="*/ 105 h 132"/>
                        <a:gd name="T2" fmla="*/ 2 w 140"/>
                        <a:gd name="T3" fmla="*/ 102 h 132"/>
                        <a:gd name="T4" fmla="*/ 3 w 140"/>
                        <a:gd name="T5" fmla="*/ 100 h 132"/>
                        <a:gd name="T6" fmla="*/ 4 w 140"/>
                        <a:gd name="T7" fmla="*/ 97 h 132"/>
                        <a:gd name="T8" fmla="*/ 6 w 140"/>
                        <a:gd name="T9" fmla="*/ 95 h 132"/>
                        <a:gd name="T10" fmla="*/ 7 w 140"/>
                        <a:gd name="T11" fmla="*/ 93 h 132"/>
                        <a:gd name="T12" fmla="*/ 9 w 140"/>
                        <a:gd name="T13" fmla="*/ 90 h 132"/>
                        <a:gd name="T14" fmla="*/ 10 w 140"/>
                        <a:gd name="T15" fmla="*/ 88 h 132"/>
                        <a:gd name="T16" fmla="*/ 11 w 140"/>
                        <a:gd name="T17" fmla="*/ 86 h 132"/>
                        <a:gd name="T18" fmla="*/ 13 w 140"/>
                        <a:gd name="T19" fmla="*/ 83 h 132"/>
                        <a:gd name="T20" fmla="*/ 16 w 140"/>
                        <a:gd name="T21" fmla="*/ 80 h 132"/>
                        <a:gd name="T22" fmla="*/ 17 w 140"/>
                        <a:gd name="T23" fmla="*/ 78 h 132"/>
                        <a:gd name="T24" fmla="*/ 19 w 140"/>
                        <a:gd name="T25" fmla="*/ 76 h 132"/>
                        <a:gd name="T26" fmla="*/ 21 w 140"/>
                        <a:gd name="T27" fmla="*/ 73 h 132"/>
                        <a:gd name="T28" fmla="*/ 23 w 140"/>
                        <a:gd name="T29" fmla="*/ 70 h 132"/>
                        <a:gd name="T30" fmla="*/ 25 w 140"/>
                        <a:gd name="T31" fmla="*/ 68 h 132"/>
                        <a:gd name="T32" fmla="*/ 28 w 140"/>
                        <a:gd name="T33" fmla="*/ 66 h 132"/>
                        <a:gd name="T34" fmla="*/ 30 w 140"/>
                        <a:gd name="T35" fmla="*/ 63 h 132"/>
                        <a:gd name="T36" fmla="*/ 33 w 140"/>
                        <a:gd name="T37" fmla="*/ 61 h 132"/>
                        <a:gd name="T38" fmla="*/ 35 w 140"/>
                        <a:gd name="T39" fmla="*/ 58 h 132"/>
                        <a:gd name="T40" fmla="*/ 37 w 140"/>
                        <a:gd name="T41" fmla="*/ 56 h 132"/>
                        <a:gd name="T42" fmla="*/ 40 w 140"/>
                        <a:gd name="T43" fmla="*/ 54 h 132"/>
                        <a:gd name="T44" fmla="*/ 42 w 140"/>
                        <a:gd name="T45" fmla="*/ 52 h 132"/>
                        <a:gd name="T46" fmla="*/ 45 w 140"/>
                        <a:gd name="T47" fmla="*/ 50 h 132"/>
                        <a:gd name="T48" fmla="*/ 47 w 140"/>
                        <a:gd name="T49" fmla="*/ 48 h 132"/>
                        <a:gd name="T50" fmla="*/ 50 w 140"/>
                        <a:gd name="T51" fmla="*/ 46 h 132"/>
                        <a:gd name="T52" fmla="*/ 53 w 140"/>
                        <a:gd name="T53" fmla="*/ 44 h 132"/>
                        <a:gd name="T54" fmla="*/ 56 w 140"/>
                        <a:gd name="T55" fmla="*/ 42 h 132"/>
                        <a:gd name="T56" fmla="*/ 59 w 140"/>
                        <a:gd name="T57" fmla="*/ 39 h 132"/>
                        <a:gd name="T58" fmla="*/ 62 w 140"/>
                        <a:gd name="T59" fmla="*/ 37 h 132"/>
                        <a:gd name="T60" fmla="*/ 65 w 140"/>
                        <a:gd name="T61" fmla="*/ 35 h 132"/>
                        <a:gd name="T62" fmla="*/ 69 w 140"/>
                        <a:gd name="T63" fmla="*/ 33 h 132"/>
                        <a:gd name="T64" fmla="*/ 72 w 140"/>
                        <a:gd name="T65" fmla="*/ 31 h 132"/>
                        <a:gd name="T66" fmla="*/ 76 w 140"/>
                        <a:gd name="T67" fmla="*/ 29 h 132"/>
                        <a:gd name="T68" fmla="*/ 80 w 140"/>
                        <a:gd name="T69" fmla="*/ 28 h 132"/>
                        <a:gd name="T70" fmla="*/ 83 w 140"/>
                        <a:gd name="T71" fmla="*/ 26 h 132"/>
                        <a:gd name="T72" fmla="*/ 86 w 140"/>
                        <a:gd name="T73" fmla="*/ 25 h 132"/>
                        <a:gd name="T74" fmla="*/ 89 w 140"/>
                        <a:gd name="T75" fmla="*/ 24 h 132"/>
                        <a:gd name="T76" fmla="*/ 78 w 140"/>
                        <a:gd name="T77" fmla="*/ 0 h 132"/>
                        <a:gd name="T78" fmla="*/ 140 w 140"/>
                        <a:gd name="T79" fmla="*/ 34 h 132"/>
                        <a:gd name="T80" fmla="*/ 124 w 140"/>
                        <a:gd name="T81" fmla="*/ 104 h 132"/>
                        <a:gd name="T82" fmla="*/ 114 w 140"/>
                        <a:gd name="T83" fmla="*/ 83 h 132"/>
                        <a:gd name="T84" fmla="*/ 110 w 140"/>
                        <a:gd name="T85" fmla="*/ 85 h 132"/>
                        <a:gd name="T86" fmla="*/ 106 w 140"/>
                        <a:gd name="T87" fmla="*/ 87 h 132"/>
                        <a:gd name="T88" fmla="*/ 101 w 140"/>
                        <a:gd name="T89" fmla="*/ 89 h 132"/>
                        <a:gd name="T90" fmla="*/ 97 w 140"/>
                        <a:gd name="T91" fmla="*/ 92 h 132"/>
                        <a:gd name="T92" fmla="*/ 93 w 140"/>
                        <a:gd name="T93" fmla="*/ 95 h 132"/>
                        <a:gd name="T94" fmla="*/ 90 w 140"/>
                        <a:gd name="T95" fmla="*/ 98 h 132"/>
                        <a:gd name="T96" fmla="*/ 86 w 140"/>
                        <a:gd name="T97" fmla="*/ 101 h 132"/>
                        <a:gd name="T98" fmla="*/ 83 w 140"/>
                        <a:gd name="T99" fmla="*/ 103 h 132"/>
                        <a:gd name="T100" fmla="*/ 80 w 140"/>
                        <a:gd name="T101" fmla="*/ 106 h 132"/>
                        <a:gd name="T102" fmla="*/ 77 w 140"/>
                        <a:gd name="T103" fmla="*/ 110 h 132"/>
                        <a:gd name="T104" fmla="*/ 74 w 140"/>
                        <a:gd name="T105" fmla="*/ 113 h 132"/>
                        <a:gd name="T106" fmla="*/ 71 w 140"/>
                        <a:gd name="T107" fmla="*/ 116 h 132"/>
                        <a:gd name="T108" fmla="*/ 69 w 140"/>
                        <a:gd name="T109" fmla="*/ 119 h 132"/>
                        <a:gd name="T110" fmla="*/ 67 w 140"/>
                        <a:gd name="T111" fmla="*/ 123 h 132"/>
                        <a:gd name="T112" fmla="*/ 64 w 140"/>
                        <a:gd name="T113" fmla="*/ 127 h 132"/>
                        <a:gd name="T114" fmla="*/ 63 w 140"/>
                        <a:gd name="T115" fmla="*/ 129 h 132"/>
                        <a:gd name="T116" fmla="*/ 61 w 140"/>
                        <a:gd name="T117" fmla="*/ 132 h 132"/>
                        <a:gd name="T118" fmla="*/ 0 w 140"/>
                        <a:gd name="T119" fmla="*/ 105 h 132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60000 65536"/>
                        <a:gd name="T178" fmla="*/ 0 60000 65536"/>
                        <a:gd name="T179" fmla="*/ 0 60000 65536"/>
                        <a:gd name="T180" fmla="*/ 0 w 140"/>
                        <a:gd name="T181" fmla="*/ 0 h 132"/>
                        <a:gd name="T182" fmla="*/ 140 w 140"/>
                        <a:gd name="T183" fmla="*/ 132 h 132"/>
                      </a:gdLst>
                      <a:ahLst/>
                      <a:cxnLst>
                        <a:cxn ang="T120">
                          <a:pos x="T0" y="T1"/>
                        </a:cxn>
                        <a:cxn ang="T121">
                          <a:pos x="T2" y="T3"/>
                        </a:cxn>
                        <a:cxn ang="T122">
                          <a:pos x="T4" y="T5"/>
                        </a:cxn>
                        <a:cxn ang="T123">
                          <a:pos x="T6" y="T7"/>
                        </a:cxn>
                        <a:cxn ang="T124">
                          <a:pos x="T8" y="T9"/>
                        </a:cxn>
                        <a:cxn ang="T125">
                          <a:pos x="T10" y="T11"/>
                        </a:cxn>
                        <a:cxn ang="T126">
                          <a:pos x="T12" y="T13"/>
                        </a:cxn>
                        <a:cxn ang="T127">
                          <a:pos x="T14" y="T15"/>
                        </a:cxn>
                        <a:cxn ang="T128">
                          <a:pos x="T16" y="T17"/>
                        </a:cxn>
                        <a:cxn ang="T129">
                          <a:pos x="T18" y="T19"/>
                        </a:cxn>
                        <a:cxn ang="T130">
                          <a:pos x="T20" y="T21"/>
                        </a:cxn>
                        <a:cxn ang="T131">
                          <a:pos x="T22" y="T23"/>
                        </a:cxn>
                        <a:cxn ang="T132">
                          <a:pos x="T24" y="T25"/>
                        </a:cxn>
                        <a:cxn ang="T133">
                          <a:pos x="T26" y="T27"/>
                        </a:cxn>
                        <a:cxn ang="T134">
                          <a:pos x="T28" y="T29"/>
                        </a:cxn>
                        <a:cxn ang="T135">
                          <a:pos x="T30" y="T31"/>
                        </a:cxn>
                        <a:cxn ang="T136">
                          <a:pos x="T32" y="T33"/>
                        </a:cxn>
                        <a:cxn ang="T137">
                          <a:pos x="T34" y="T35"/>
                        </a:cxn>
                        <a:cxn ang="T138">
                          <a:pos x="T36" y="T37"/>
                        </a:cxn>
                        <a:cxn ang="T139">
                          <a:pos x="T38" y="T39"/>
                        </a:cxn>
                        <a:cxn ang="T140">
                          <a:pos x="T40" y="T41"/>
                        </a:cxn>
                        <a:cxn ang="T141">
                          <a:pos x="T42" y="T43"/>
                        </a:cxn>
                        <a:cxn ang="T142">
                          <a:pos x="T44" y="T45"/>
                        </a:cxn>
                        <a:cxn ang="T143">
                          <a:pos x="T46" y="T47"/>
                        </a:cxn>
                        <a:cxn ang="T144">
                          <a:pos x="T48" y="T49"/>
                        </a:cxn>
                        <a:cxn ang="T145">
                          <a:pos x="T50" y="T51"/>
                        </a:cxn>
                        <a:cxn ang="T146">
                          <a:pos x="T52" y="T53"/>
                        </a:cxn>
                        <a:cxn ang="T147">
                          <a:pos x="T54" y="T55"/>
                        </a:cxn>
                        <a:cxn ang="T148">
                          <a:pos x="T56" y="T57"/>
                        </a:cxn>
                        <a:cxn ang="T149">
                          <a:pos x="T58" y="T59"/>
                        </a:cxn>
                        <a:cxn ang="T150">
                          <a:pos x="T60" y="T61"/>
                        </a:cxn>
                        <a:cxn ang="T151">
                          <a:pos x="T62" y="T63"/>
                        </a:cxn>
                        <a:cxn ang="T152">
                          <a:pos x="T64" y="T65"/>
                        </a:cxn>
                        <a:cxn ang="T153">
                          <a:pos x="T66" y="T67"/>
                        </a:cxn>
                        <a:cxn ang="T154">
                          <a:pos x="T68" y="T69"/>
                        </a:cxn>
                        <a:cxn ang="T155">
                          <a:pos x="T70" y="T71"/>
                        </a:cxn>
                        <a:cxn ang="T156">
                          <a:pos x="T72" y="T73"/>
                        </a:cxn>
                        <a:cxn ang="T157">
                          <a:pos x="T74" y="T75"/>
                        </a:cxn>
                        <a:cxn ang="T158">
                          <a:pos x="T76" y="T77"/>
                        </a:cxn>
                        <a:cxn ang="T159">
                          <a:pos x="T78" y="T79"/>
                        </a:cxn>
                        <a:cxn ang="T160">
                          <a:pos x="T80" y="T81"/>
                        </a:cxn>
                        <a:cxn ang="T161">
                          <a:pos x="T82" y="T83"/>
                        </a:cxn>
                        <a:cxn ang="T162">
                          <a:pos x="T84" y="T85"/>
                        </a:cxn>
                        <a:cxn ang="T163">
                          <a:pos x="T86" y="T87"/>
                        </a:cxn>
                        <a:cxn ang="T164">
                          <a:pos x="T88" y="T89"/>
                        </a:cxn>
                        <a:cxn ang="T165">
                          <a:pos x="T90" y="T91"/>
                        </a:cxn>
                        <a:cxn ang="T166">
                          <a:pos x="T92" y="T93"/>
                        </a:cxn>
                        <a:cxn ang="T167">
                          <a:pos x="T94" y="T95"/>
                        </a:cxn>
                        <a:cxn ang="T168">
                          <a:pos x="T96" y="T97"/>
                        </a:cxn>
                        <a:cxn ang="T169">
                          <a:pos x="T98" y="T99"/>
                        </a:cxn>
                        <a:cxn ang="T170">
                          <a:pos x="T100" y="T101"/>
                        </a:cxn>
                        <a:cxn ang="T171">
                          <a:pos x="T102" y="T103"/>
                        </a:cxn>
                        <a:cxn ang="T172">
                          <a:pos x="T104" y="T105"/>
                        </a:cxn>
                        <a:cxn ang="T173">
                          <a:pos x="T106" y="T107"/>
                        </a:cxn>
                        <a:cxn ang="T174">
                          <a:pos x="T108" y="T109"/>
                        </a:cxn>
                        <a:cxn ang="T175">
                          <a:pos x="T110" y="T111"/>
                        </a:cxn>
                        <a:cxn ang="T176">
                          <a:pos x="T112" y="T113"/>
                        </a:cxn>
                        <a:cxn ang="T177">
                          <a:pos x="T114" y="T115"/>
                        </a:cxn>
                        <a:cxn ang="T178">
                          <a:pos x="T116" y="T117"/>
                        </a:cxn>
                        <a:cxn ang="T179">
                          <a:pos x="T118" y="T119"/>
                        </a:cxn>
                      </a:cxnLst>
                      <a:rect l="T180" t="T181" r="T182" b="T183"/>
                      <a:pathLst>
                        <a:path w="140" h="132">
                          <a:moveTo>
                            <a:pt x="0" y="105"/>
                          </a:moveTo>
                          <a:lnTo>
                            <a:pt x="2" y="102"/>
                          </a:lnTo>
                          <a:lnTo>
                            <a:pt x="3" y="100"/>
                          </a:lnTo>
                          <a:lnTo>
                            <a:pt x="4" y="97"/>
                          </a:lnTo>
                          <a:lnTo>
                            <a:pt x="6" y="95"/>
                          </a:lnTo>
                          <a:lnTo>
                            <a:pt x="7" y="93"/>
                          </a:lnTo>
                          <a:lnTo>
                            <a:pt x="9" y="90"/>
                          </a:lnTo>
                          <a:lnTo>
                            <a:pt x="10" y="88"/>
                          </a:lnTo>
                          <a:lnTo>
                            <a:pt x="11" y="86"/>
                          </a:lnTo>
                          <a:lnTo>
                            <a:pt x="13" y="83"/>
                          </a:lnTo>
                          <a:lnTo>
                            <a:pt x="16" y="80"/>
                          </a:lnTo>
                          <a:lnTo>
                            <a:pt x="17" y="78"/>
                          </a:lnTo>
                          <a:lnTo>
                            <a:pt x="19" y="76"/>
                          </a:lnTo>
                          <a:lnTo>
                            <a:pt x="21" y="73"/>
                          </a:lnTo>
                          <a:lnTo>
                            <a:pt x="23" y="70"/>
                          </a:lnTo>
                          <a:lnTo>
                            <a:pt x="25" y="68"/>
                          </a:lnTo>
                          <a:lnTo>
                            <a:pt x="28" y="66"/>
                          </a:lnTo>
                          <a:lnTo>
                            <a:pt x="30" y="63"/>
                          </a:lnTo>
                          <a:lnTo>
                            <a:pt x="33" y="61"/>
                          </a:lnTo>
                          <a:lnTo>
                            <a:pt x="35" y="58"/>
                          </a:lnTo>
                          <a:lnTo>
                            <a:pt x="37" y="56"/>
                          </a:lnTo>
                          <a:lnTo>
                            <a:pt x="40" y="54"/>
                          </a:lnTo>
                          <a:lnTo>
                            <a:pt x="42" y="52"/>
                          </a:lnTo>
                          <a:lnTo>
                            <a:pt x="45" y="50"/>
                          </a:lnTo>
                          <a:lnTo>
                            <a:pt x="47" y="48"/>
                          </a:lnTo>
                          <a:lnTo>
                            <a:pt x="50" y="46"/>
                          </a:lnTo>
                          <a:lnTo>
                            <a:pt x="53" y="44"/>
                          </a:lnTo>
                          <a:lnTo>
                            <a:pt x="56" y="42"/>
                          </a:lnTo>
                          <a:lnTo>
                            <a:pt x="59" y="39"/>
                          </a:lnTo>
                          <a:lnTo>
                            <a:pt x="62" y="37"/>
                          </a:lnTo>
                          <a:lnTo>
                            <a:pt x="65" y="35"/>
                          </a:lnTo>
                          <a:lnTo>
                            <a:pt x="69" y="33"/>
                          </a:lnTo>
                          <a:lnTo>
                            <a:pt x="72" y="31"/>
                          </a:lnTo>
                          <a:lnTo>
                            <a:pt x="76" y="29"/>
                          </a:lnTo>
                          <a:lnTo>
                            <a:pt x="80" y="28"/>
                          </a:lnTo>
                          <a:lnTo>
                            <a:pt x="83" y="26"/>
                          </a:lnTo>
                          <a:lnTo>
                            <a:pt x="86" y="25"/>
                          </a:lnTo>
                          <a:lnTo>
                            <a:pt x="89" y="24"/>
                          </a:lnTo>
                          <a:lnTo>
                            <a:pt x="78" y="0"/>
                          </a:lnTo>
                          <a:lnTo>
                            <a:pt x="140" y="34"/>
                          </a:lnTo>
                          <a:lnTo>
                            <a:pt x="124" y="104"/>
                          </a:lnTo>
                          <a:lnTo>
                            <a:pt x="114" y="83"/>
                          </a:lnTo>
                          <a:lnTo>
                            <a:pt x="110" y="85"/>
                          </a:lnTo>
                          <a:lnTo>
                            <a:pt x="106" y="87"/>
                          </a:lnTo>
                          <a:lnTo>
                            <a:pt x="101" y="89"/>
                          </a:lnTo>
                          <a:lnTo>
                            <a:pt x="97" y="92"/>
                          </a:lnTo>
                          <a:lnTo>
                            <a:pt x="93" y="95"/>
                          </a:lnTo>
                          <a:lnTo>
                            <a:pt x="90" y="98"/>
                          </a:lnTo>
                          <a:lnTo>
                            <a:pt x="86" y="101"/>
                          </a:lnTo>
                          <a:lnTo>
                            <a:pt x="83" y="103"/>
                          </a:lnTo>
                          <a:lnTo>
                            <a:pt x="80" y="106"/>
                          </a:lnTo>
                          <a:lnTo>
                            <a:pt x="77" y="110"/>
                          </a:lnTo>
                          <a:lnTo>
                            <a:pt x="74" y="113"/>
                          </a:lnTo>
                          <a:lnTo>
                            <a:pt x="71" y="116"/>
                          </a:lnTo>
                          <a:lnTo>
                            <a:pt x="69" y="119"/>
                          </a:lnTo>
                          <a:lnTo>
                            <a:pt x="67" y="123"/>
                          </a:lnTo>
                          <a:lnTo>
                            <a:pt x="64" y="127"/>
                          </a:lnTo>
                          <a:lnTo>
                            <a:pt x="63" y="129"/>
                          </a:lnTo>
                          <a:lnTo>
                            <a:pt x="61" y="132"/>
                          </a:lnTo>
                          <a:lnTo>
                            <a:pt x="0" y="10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16537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2146" y="3489"/>
                      <a:ext cx="123" cy="147"/>
                    </a:xfrm>
                    <a:custGeom>
                      <a:avLst/>
                      <a:gdLst>
                        <a:gd name="T0" fmla="*/ 123 w 123"/>
                        <a:gd name="T1" fmla="*/ 61 h 147"/>
                        <a:gd name="T2" fmla="*/ 92 w 123"/>
                        <a:gd name="T3" fmla="*/ 49 h 147"/>
                        <a:gd name="T4" fmla="*/ 90 w 123"/>
                        <a:gd name="T5" fmla="*/ 52 h 147"/>
                        <a:gd name="T6" fmla="*/ 90 w 123"/>
                        <a:gd name="T7" fmla="*/ 54 h 147"/>
                        <a:gd name="T8" fmla="*/ 89 w 123"/>
                        <a:gd name="T9" fmla="*/ 57 h 147"/>
                        <a:gd name="T10" fmla="*/ 88 w 123"/>
                        <a:gd name="T11" fmla="*/ 60 h 147"/>
                        <a:gd name="T12" fmla="*/ 87 w 123"/>
                        <a:gd name="T13" fmla="*/ 64 h 147"/>
                        <a:gd name="T14" fmla="*/ 86 w 123"/>
                        <a:gd name="T15" fmla="*/ 67 h 147"/>
                        <a:gd name="T16" fmla="*/ 86 w 123"/>
                        <a:gd name="T17" fmla="*/ 71 h 147"/>
                        <a:gd name="T18" fmla="*/ 86 w 123"/>
                        <a:gd name="T19" fmla="*/ 75 h 147"/>
                        <a:gd name="T20" fmla="*/ 85 w 123"/>
                        <a:gd name="T21" fmla="*/ 79 h 147"/>
                        <a:gd name="T22" fmla="*/ 85 w 123"/>
                        <a:gd name="T23" fmla="*/ 86 h 147"/>
                        <a:gd name="T24" fmla="*/ 85 w 123"/>
                        <a:gd name="T25" fmla="*/ 90 h 147"/>
                        <a:gd name="T26" fmla="*/ 86 w 123"/>
                        <a:gd name="T27" fmla="*/ 94 h 147"/>
                        <a:gd name="T28" fmla="*/ 86 w 123"/>
                        <a:gd name="T29" fmla="*/ 97 h 147"/>
                        <a:gd name="T30" fmla="*/ 87 w 123"/>
                        <a:gd name="T31" fmla="*/ 101 h 147"/>
                        <a:gd name="T32" fmla="*/ 88 w 123"/>
                        <a:gd name="T33" fmla="*/ 104 h 147"/>
                        <a:gd name="T34" fmla="*/ 88 w 123"/>
                        <a:gd name="T35" fmla="*/ 108 h 147"/>
                        <a:gd name="T36" fmla="*/ 90 w 123"/>
                        <a:gd name="T37" fmla="*/ 112 h 147"/>
                        <a:gd name="T38" fmla="*/ 31 w 123"/>
                        <a:gd name="T39" fmla="*/ 147 h 147"/>
                        <a:gd name="T40" fmla="*/ 30 w 123"/>
                        <a:gd name="T41" fmla="*/ 144 h 147"/>
                        <a:gd name="T42" fmla="*/ 28 w 123"/>
                        <a:gd name="T43" fmla="*/ 141 h 147"/>
                        <a:gd name="T44" fmla="*/ 27 w 123"/>
                        <a:gd name="T45" fmla="*/ 138 h 147"/>
                        <a:gd name="T46" fmla="*/ 26 w 123"/>
                        <a:gd name="T47" fmla="*/ 135 h 147"/>
                        <a:gd name="T48" fmla="*/ 25 w 123"/>
                        <a:gd name="T49" fmla="*/ 132 h 147"/>
                        <a:gd name="T50" fmla="*/ 24 w 123"/>
                        <a:gd name="T51" fmla="*/ 129 h 147"/>
                        <a:gd name="T52" fmla="*/ 23 w 123"/>
                        <a:gd name="T53" fmla="*/ 126 h 147"/>
                        <a:gd name="T54" fmla="*/ 23 w 123"/>
                        <a:gd name="T55" fmla="*/ 123 h 147"/>
                        <a:gd name="T56" fmla="*/ 22 w 123"/>
                        <a:gd name="T57" fmla="*/ 120 h 147"/>
                        <a:gd name="T58" fmla="*/ 21 w 123"/>
                        <a:gd name="T59" fmla="*/ 117 h 147"/>
                        <a:gd name="T60" fmla="*/ 21 w 123"/>
                        <a:gd name="T61" fmla="*/ 113 h 147"/>
                        <a:gd name="T62" fmla="*/ 20 w 123"/>
                        <a:gd name="T63" fmla="*/ 110 h 147"/>
                        <a:gd name="T64" fmla="*/ 19 w 123"/>
                        <a:gd name="T65" fmla="*/ 107 h 147"/>
                        <a:gd name="T66" fmla="*/ 19 w 123"/>
                        <a:gd name="T67" fmla="*/ 103 h 147"/>
                        <a:gd name="T68" fmla="*/ 18 w 123"/>
                        <a:gd name="T69" fmla="*/ 99 h 147"/>
                        <a:gd name="T70" fmla="*/ 18 w 123"/>
                        <a:gd name="T71" fmla="*/ 95 h 147"/>
                        <a:gd name="T72" fmla="*/ 18 w 123"/>
                        <a:gd name="T73" fmla="*/ 91 h 147"/>
                        <a:gd name="T74" fmla="*/ 18 w 123"/>
                        <a:gd name="T75" fmla="*/ 87 h 147"/>
                        <a:gd name="T76" fmla="*/ 18 w 123"/>
                        <a:gd name="T77" fmla="*/ 83 h 147"/>
                        <a:gd name="T78" fmla="*/ 18 w 123"/>
                        <a:gd name="T79" fmla="*/ 78 h 147"/>
                        <a:gd name="T80" fmla="*/ 18 w 123"/>
                        <a:gd name="T81" fmla="*/ 74 h 147"/>
                        <a:gd name="T82" fmla="*/ 18 w 123"/>
                        <a:gd name="T83" fmla="*/ 71 h 147"/>
                        <a:gd name="T84" fmla="*/ 18 w 123"/>
                        <a:gd name="T85" fmla="*/ 67 h 147"/>
                        <a:gd name="T86" fmla="*/ 19 w 123"/>
                        <a:gd name="T87" fmla="*/ 63 h 147"/>
                        <a:gd name="T88" fmla="*/ 19 w 123"/>
                        <a:gd name="T89" fmla="*/ 59 h 147"/>
                        <a:gd name="T90" fmla="*/ 20 w 123"/>
                        <a:gd name="T91" fmla="*/ 55 h 147"/>
                        <a:gd name="T92" fmla="*/ 21 w 123"/>
                        <a:gd name="T93" fmla="*/ 52 h 147"/>
                        <a:gd name="T94" fmla="*/ 22 w 123"/>
                        <a:gd name="T95" fmla="*/ 47 h 147"/>
                        <a:gd name="T96" fmla="*/ 23 w 123"/>
                        <a:gd name="T97" fmla="*/ 44 h 147"/>
                        <a:gd name="T98" fmla="*/ 23 w 123"/>
                        <a:gd name="T99" fmla="*/ 40 h 147"/>
                        <a:gd name="T100" fmla="*/ 25 w 123"/>
                        <a:gd name="T101" fmla="*/ 37 h 147"/>
                        <a:gd name="T102" fmla="*/ 26 w 123"/>
                        <a:gd name="T103" fmla="*/ 33 h 147"/>
                        <a:gd name="T104" fmla="*/ 27 w 123"/>
                        <a:gd name="T105" fmla="*/ 29 h 147"/>
                        <a:gd name="T106" fmla="*/ 29 w 123"/>
                        <a:gd name="T107" fmla="*/ 24 h 147"/>
                        <a:gd name="T108" fmla="*/ 0 w 123"/>
                        <a:gd name="T109" fmla="*/ 13 h 147"/>
                        <a:gd name="T110" fmla="*/ 76 w 123"/>
                        <a:gd name="T111" fmla="*/ 0 h 147"/>
                        <a:gd name="T112" fmla="*/ 123 w 123"/>
                        <a:gd name="T113" fmla="*/ 61 h 147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w 123"/>
                        <a:gd name="T172" fmla="*/ 0 h 147"/>
                        <a:gd name="T173" fmla="*/ 123 w 123"/>
                        <a:gd name="T174" fmla="*/ 147 h 147"/>
                      </a:gdLst>
                      <a:ahLst/>
                      <a:cxnLst>
                        <a:cxn ang="T114">
                          <a:pos x="T0" y="T1"/>
                        </a:cxn>
                        <a:cxn ang="T115">
                          <a:pos x="T2" y="T3"/>
                        </a:cxn>
                        <a:cxn ang="T116">
                          <a:pos x="T4" y="T5"/>
                        </a:cxn>
                        <a:cxn ang="T117">
                          <a:pos x="T6" y="T7"/>
                        </a:cxn>
                        <a:cxn ang="T118">
                          <a:pos x="T8" y="T9"/>
                        </a:cxn>
                        <a:cxn ang="T119">
                          <a:pos x="T10" y="T11"/>
                        </a:cxn>
                        <a:cxn ang="T120">
                          <a:pos x="T12" y="T13"/>
                        </a:cxn>
                        <a:cxn ang="T121">
                          <a:pos x="T14" y="T15"/>
                        </a:cxn>
                        <a:cxn ang="T122">
                          <a:pos x="T16" y="T17"/>
                        </a:cxn>
                        <a:cxn ang="T123">
                          <a:pos x="T18" y="T19"/>
                        </a:cxn>
                        <a:cxn ang="T124">
                          <a:pos x="T20" y="T21"/>
                        </a:cxn>
                        <a:cxn ang="T125">
                          <a:pos x="T22" y="T23"/>
                        </a:cxn>
                        <a:cxn ang="T126">
                          <a:pos x="T24" y="T25"/>
                        </a:cxn>
                        <a:cxn ang="T127">
                          <a:pos x="T26" y="T27"/>
                        </a:cxn>
                        <a:cxn ang="T128">
                          <a:pos x="T28" y="T29"/>
                        </a:cxn>
                        <a:cxn ang="T129">
                          <a:pos x="T30" y="T31"/>
                        </a:cxn>
                        <a:cxn ang="T130">
                          <a:pos x="T32" y="T33"/>
                        </a:cxn>
                        <a:cxn ang="T131">
                          <a:pos x="T34" y="T35"/>
                        </a:cxn>
                        <a:cxn ang="T132">
                          <a:pos x="T36" y="T37"/>
                        </a:cxn>
                        <a:cxn ang="T133">
                          <a:pos x="T38" y="T39"/>
                        </a:cxn>
                        <a:cxn ang="T134">
                          <a:pos x="T40" y="T41"/>
                        </a:cxn>
                        <a:cxn ang="T135">
                          <a:pos x="T42" y="T43"/>
                        </a:cxn>
                        <a:cxn ang="T136">
                          <a:pos x="T44" y="T45"/>
                        </a:cxn>
                        <a:cxn ang="T137">
                          <a:pos x="T46" y="T47"/>
                        </a:cxn>
                        <a:cxn ang="T138">
                          <a:pos x="T48" y="T49"/>
                        </a:cxn>
                        <a:cxn ang="T139">
                          <a:pos x="T50" y="T51"/>
                        </a:cxn>
                        <a:cxn ang="T140">
                          <a:pos x="T52" y="T53"/>
                        </a:cxn>
                        <a:cxn ang="T141">
                          <a:pos x="T54" y="T55"/>
                        </a:cxn>
                        <a:cxn ang="T142">
                          <a:pos x="T56" y="T57"/>
                        </a:cxn>
                        <a:cxn ang="T143">
                          <a:pos x="T58" y="T59"/>
                        </a:cxn>
                        <a:cxn ang="T144">
                          <a:pos x="T60" y="T61"/>
                        </a:cxn>
                        <a:cxn ang="T145">
                          <a:pos x="T62" y="T63"/>
                        </a:cxn>
                        <a:cxn ang="T146">
                          <a:pos x="T64" y="T65"/>
                        </a:cxn>
                        <a:cxn ang="T147">
                          <a:pos x="T66" y="T67"/>
                        </a:cxn>
                        <a:cxn ang="T148">
                          <a:pos x="T68" y="T69"/>
                        </a:cxn>
                        <a:cxn ang="T149">
                          <a:pos x="T70" y="T71"/>
                        </a:cxn>
                        <a:cxn ang="T150">
                          <a:pos x="T72" y="T73"/>
                        </a:cxn>
                        <a:cxn ang="T151">
                          <a:pos x="T74" y="T75"/>
                        </a:cxn>
                        <a:cxn ang="T152">
                          <a:pos x="T76" y="T77"/>
                        </a:cxn>
                        <a:cxn ang="T153">
                          <a:pos x="T78" y="T79"/>
                        </a:cxn>
                        <a:cxn ang="T154">
                          <a:pos x="T80" y="T81"/>
                        </a:cxn>
                        <a:cxn ang="T155">
                          <a:pos x="T82" y="T83"/>
                        </a:cxn>
                        <a:cxn ang="T156">
                          <a:pos x="T84" y="T85"/>
                        </a:cxn>
                        <a:cxn ang="T157">
                          <a:pos x="T86" y="T87"/>
                        </a:cxn>
                        <a:cxn ang="T158">
                          <a:pos x="T88" y="T89"/>
                        </a:cxn>
                        <a:cxn ang="T159">
                          <a:pos x="T90" y="T91"/>
                        </a:cxn>
                        <a:cxn ang="T160">
                          <a:pos x="T92" y="T93"/>
                        </a:cxn>
                        <a:cxn ang="T161">
                          <a:pos x="T94" y="T95"/>
                        </a:cxn>
                        <a:cxn ang="T162">
                          <a:pos x="T96" y="T97"/>
                        </a:cxn>
                        <a:cxn ang="T163">
                          <a:pos x="T98" y="T99"/>
                        </a:cxn>
                        <a:cxn ang="T164">
                          <a:pos x="T100" y="T101"/>
                        </a:cxn>
                        <a:cxn ang="T165">
                          <a:pos x="T102" y="T103"/>
                        </a:cxn>
                        <a:cxn ang="T166">
                          <a:pos x="T104" y="T105"/>
                        </a:cxn>
                        <a:cxn ang="T167">
                          <a:pos x="T106" y="T107"/>
                        </a:cxn>
                        <a:cxn ang="T168">
                          <a:pos x="T108" y="T109"/>
                        </a:cxn>
                        <a:cxn ang="T169">
                          <a:pos x="T110" y="T111"/>
                        </a:cxn>
                        <a:cxn ang="T170">
                          <a:pos x="T112" y="T113"/>
                        </a:cxn>
                      </a:cxnLst>
                      <a:rect l="T171" t="T172" r="T173" b="T174"/>
                      <a:pathLst>
                        <a:path w="123" h="147">
                          <a:moveTo>
                            <a:pt x="123" y="61"/>
                          </a:moveTo>
                          <a:lnTo>
                            <a:pt x="92" y="49"/>
                          </a:lnTo>
                          <a:lnTo>
                            <a:pt x="90" y="52"/>
                          </a:lnTo>
                          <a:lnTo>
                            <a:pt x="90" y="54"/>
                          </a:lnTo>
                          <a:lnTo>
                            <a:pt x="89" y="57"/>
                          </a:lnTo>
                          <a:lnTo>
                            <a:pt x="88" y="60"/>
                          </a:lnTo>
                          <a:lnTo>
                            <a:pt x="87" y="64"/>
                          </a:lnTo>
                          <a:lnTo>
                            <a:pt x="86" y="67"/>
                          </a:lnTo>
                          <a:lnTo>
                            <a:pt x="86" y="71"/>
                          </a:lnTo>
                          <a:lnTo>
                            <a:pt x="86" y="75"/>
                          </a:lnTo>
                          <a:lnTo>
                            <a:pt x="85" y="79"/>
                          </a:lnTo>
                          <a:lnTo>
                            <a:pt x="85" y="86"/>
                          </a:lnTo>
                          <a:lnTo>
                            <a:pt x="85" y="90"/>
                          </a:lnTo>
                          <a:lnTo>
                            <a:pt x="86" y="94"/>
                          </a:lnTo>
                          <a:lnTo>
                            <a:pt x="86" y="97"/>
                          </a:lnTo>
                          <a:lnTo>
                            <a:pt x="87" y="101"/>
                          </a:lnTo>
                          <a:lnTo>
                            <a:pt x="88" y="104"/>
                          </a:lnTo>
                          <a:lnTo>
                            <a:pt x="88" y="108"/>
                          </a:lnTo>
                          <a:lnTo>
                            <a:pt x="90" y="112"/>
                          </a:lnTo>
                          <a:lnTo>
                            <a:pt x="31" y="147"/>
                          </a:lnTo>
                          <a:lnTo>
                            <a:pt x="30" y="144"/>
                          </a:lnTo>
                          <a:lnTo>
                            <a:pt x="28" y="141"/>
                          </a:lnTo>
                          <a:lnTo>
                            <a:pt x="27" y="138"/>
                          </a:lnTo>
                          <a:lnTo>
                            <a:pt x="26" y="135"/>
                          </a:lnTo>
                          <a:lnTo>
                            <a:pt x="25" y="132"/>
                          </a:lnTo>
                          <a:lnTo>
                            <a:pt x="24" y="129"/>
                          </a:lnTo>
                          <a:lnTo>
                            <a:pt x="23" y="126"/>
                          </a:lnTo>
                          <a:lnTo>
                            <a:pt x="23" y="123"/>
                          </a:lnTo>
                          <a:lnTo>
                            <a:pt x="22" y="120"/>
                          </a:lnTo>
                          <a:lnTo>
                            <a:pt x="21" y="117"/>
                          </a:lnTo>
                          <a:lnTo>
                            <a:pt x="21" y="113"/>
                          </a:lnTo>
                          <a:lnTo>
                            <a:pt x="20" y="110"/>
                          </a:lnTo>
                          <a:lnTo>
                            <a:pt x="19" y="107"/>
                          </a:lnTo>
                          <a:lnTo>
                            <a:pt x="19" y="103"/>
                          </a:lnTo>
                          <a:lnTo>
                            <a:pt x="18" y="99"/>
                          </a:lnTo>
                          <a:lnTo>
                            <a:pt x="18" y="95"/>
                          </a:lnTo>
                          <a:lnTo>
                            <a:pt x="18" y="91"/>
                          </a:lnTo>
                          <a:lnTo>
                            <a:pt x="18" y="87"/>
                          </a:lnTo>
                          <a:lnTo>
                            <a:pt x="18" y="83"/>
                          </a:lnTo>
                          <a:lnTo>
                            <a:pt x="18" y="78"/>
                          </a:lnTo>
                          <a:lnTo>
                            <a:pt x="18" y="74"/>
                          </a:lnTo>
                          <a:lnTo>
                            <a:pt x="18" y="71"/>
                          </a:lnTo>
                          <a:lnTo>
                            <a:pt x="18" y="67"/>
                          </a:lnTo>
                          <a:lnTo>
                            <a:pt x="19" y="63"/>
                          </a:lnTo>
                          <a:lnTo>
                            <a:pt x="19" y="59"/>
                          </a:lnTo>
                          <a:lnTo>
                            <a:pt x="20" y="55"/>
                          </a:lnTo>
                          <a:lnTo>
                            <a:pt x="21" y="52"/>
                          </a:lnTo>
                          <a:lnTo>
                            <a:pt x="22" y="47"/>
                          </a:lnTo>
                          <a:lnTo>
                            <a:pt x="23" y="44"/>
                          </a:lnTo>
                          <a:lnTo>
                            <a:pt x="23" y="40"/>
                          </a:lnTo>
                          <a:lnTo>
                            <a:pt x="25" y="37"/>
                          </a:lnTo>
                          <a:lnTo>
                            <a:pt x="26" y="33"/>
                          </a:lnTo>
                          <a:lnTo>
                            <a:pt x="27" y="29"/>
                          </a:lnTo>
                          <a:lnTo>
                            <a:pt x="29" y="24"/>
                          </a:lnTo>
                          <a:lnTo>
                            <a:pt x="0" y="13"/>
                          </a:lnTo>
                          <a:lnTo>
                            <a:pt x="76" y="0"/>
                          </a:lnTo>
                          <a:lnTo>
                            <a:pt x="123" y="61"/>
                          </a:lnTo>
                          <a:close/>
                        </a:path>
                      </a:pathLst>
                    </a:custGeom>
                    <a:solidFill>
                      <a:srgbClr val="008000"/>
                    </a:solidFill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16538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2151" y="3596"/>
                      <a:ext cx="140" cy="126"/>
                    </a:xfrm>
                    <a:custGeom>
                      <a:avLst/>
                      <a:gdLst>
                        <a:gd name="T0" fmla="*/ 111 w 140"/>
                        <a:gd name="T1" fmla="*/ 126 h 126"/>
                        <a:gd name="T2" fmla="*/ 109 w 140"/>
                        <a:gd name="T3" fmla="*/ 124 h 126"/>
                        <a:gd name="T4" fmla="*/ 106 w 140"/>
                        <a:gd name="T5" fmla="*/ 123 h 126"/>
                        <a:gd name="T6" fmla="*/ 104 w 140"/>
                        <a:gd name="T7" fmla="*/ 122 h 126"/>
                        <a:gd name="T8" fmla="*/ 101 w 140"/>
                        <a:gd name="T9" fmla="*/ 121 h 126"/>
                        <a:gd name="T10" fmla="*/ 99 w 140"/>
                        <a:gd name="T11" fmla="*/ 119 h 126"/>
                        <a:gd name="T12" fmla="*/ 96 w 140"/>
                        <a:gd name="T13" fmla="*/ 118 h 126"/>
                        <a:gd name="T14" fmla="*/ 94 w 140"/>
                        <a:gd name="T15" fmla="*/ 117 h 126"/>
                        <a:gd name="T16" fmla="*/ 91 w 140"/>
                        <a:gd name="T17" fmla="*/ 115 h 126"/>
                        <a:gd name="T18" fmla="*/ 89 w 140"/>
                        <a:gd name="T19" fmla="*/ 113 h 126"/>
                        <a:gd name="T20" fmla="*/ 86 w 140"/>
                        <a:gd name="T21" fmla="*/ 111 h 126"/>
                        <a:gd name="T22" fmla="*/ 83 w 140"/>
                        <a:gd name="T23" fmla="*/ 110 h 126"/>
                        <a:gd name="T24" fmla="*/ 81 w 140"/>
                        <a:gd name="T25" fmla="*/ 108 h 126"/>
                        <a:gd name="T26" fmla="*/ 78 w 140"/>
                        <a:gd name="T27" fmla="*/ 106 h 126"/>
                        <a:gd name="T28" fmla="*/ 75 w 140"/>
                        <a:gd name="T29" fmla="*/ 104 h 126"/>
                        <a:gd name="T30" fmla="*/ 73 w 140"/>
                        <a:gd name="T31" fmla="*/ 102 h 126"/>
                        <a:gd name="T32" fmla="*/ 70 w 140"/>
                        <a:gd name="T33" fmla="*/ 100 h 126"/>
                        <a:gd name="T34" fmla="*/ 68 w 140"/>
                        <a:gd name="T35" fmla="*/ 98 h 126"/>
                        <a:gd name="T36" fmla="*/ 65 w 140"/>
                        <a:gd name="T37" fmla="*/ 95 h 126"/>
                        <a:gd name="T38" fmla="*/ 62 w 140"/>
                        <a:gd name="T39" fmla="*/ 93 h 126"/>
                        <a:gd name="T40" fmla="*/ 60 w 140"/>
                        <a:gd name="T41" fmla="*/ 91 h 126"/>
                        <a:gd name="T42" fmla="*/ 58 w 140"/>
                        <a:gd name="T43" fmla="*/ 88 h 126"/>
                        <a:gd name="T44" fmla="*/ 56 w 140"/>
                        <a:gd name="T45" fmla="*/ 86 h 126"/>
                        <a:gd name="T46" fmla="*/ 54 w 140"/>
                        <a:gd name="T47" fmla="*/ 84 h 126"/>
                        <a:gd name="T48" fmla="*/ 52 w 140"/>
                        <a:gd name="T49" fmla="*/ 81 h 126"/>
                        <a:gd name="T50" fmla="*/ 49 w 140"/>
                        <a:gd name="T51" fmla="*/ 78 h 126"/>
                        <a:gd name="T52" fmla="*/ 47 w 140"/>
                        <a:gd name="T53" fmla="*/ 76 h 126"/>
                        <a:gd name="T54" fmla="*/ 45 w 140"/>
                        <a:gd name="T55" fmla="*/ 73 h 126"/>
                        <a:gd name="T56" fmla="*/ 42 w 140"/>
                        <a:gd name="T57" fmla="*/ 70 h 126"/>
                        <a:gd name="T58" fmla="*/ 40 w 140"/>
                        <a:gd name="T59" fmla="*/ 67 h 126"/>
                        <a:gd name="T60" fmla="*/ 38 w 140"/>
                        <a:gd name="T61" fmla="*/ 64 h 126"/>
                        <a:gd name="T62" fmla="*/ 36 w 140"/>
                        <a:gd name="T63" fmla="*/ 61 h 126"/>
                        <a:gd name="T64" fmla="*/ 34 w 140"/>
                        <a:gd name="T65" fmla="*/ 57 h 126"/>
                        <a:gd name="T66" fmla="*/ 32 w 140"/>
                        <a:gd name="T67" fmla="*/ 54 h 126"/>
                        <a:gd name="T68" fmla="*/ 30 w 140"/>
                        <a:gd name="T69" fmla="*/ 51 h 126"/>
                        <a:gd name="T70" fmla="*/ 28 w 140"/>
                        <a:gd name="T71" fmla="*/ 48 h 126"/>
                        <a:gd name="T72" fmla="*/ 27 w 140"/>
                        <a:gd name="T73" fmla="*/ 44 h 126"/>
                        <a:gd name="T74" fmla="*/ 0 w 140"/>
                        <a:gd name="T75" fmla="*/ 56 h 126"/>
                        <a:gd name="T76" fmla="*/ 44 w 140"/>
                        <a:gd name="T77" fmla="*/ 0 h 126"/>
                        <a:gd name="T78" fmla="*/ 119 w 140"/>
                        <a:gd name="T79" fmla="*/ 6 h 126"/>
                        <a:gd name="T80" fmla="*/ 89 w 140"/>
                        <a:gd name="T81" fmla="*/ 18 h 126"/>
                        <a:gd name="T82" fmla="*/ 90 w 140"/>
                        <a:gd name="T83" fmla="*/ 22 h 126"/>
                        <a:gd name="T84" fmla="*/ 93 w 140"/>
                        <a:gd name="T85" fmla="*/ 26 h 126"/>
                        <a:gd name="T86" fmla="*/ 95 w 140"/>
                        <a:gd name="T87" fmla="*/ 30 h 126"/>
                        <a:gd name="T88" fmla="*/ 98 w 140"/>
                        <a:gd name="T89" fmla="*/ 34 h 126"/>
                        <a:gd name="T90" fmla="*/ 101 w 140"/>
                        <a:gd name="T91" fmla="*/ 38 h 126"/>
                        <a:gd name="T92" fmla="*/ 104 w 140"/>
                        <a:gd name="T93" fmla="*/ 41 h 126"/>
                        <a:gd name="T94" fmla="*/ 107 w 140"/>
                        <a:gd name="T95" fmla="*/ 44 h 126"/>
                        <a:gd name="T96" fmla="*/ 110 w 140"/>
                        <a:gd name="T97" fmla="*/ 47 h 126"/>
                        <a:gd name="T98" fmla="*/ 113 w 140"/>
                        <a:gd name="T99" fmla="*/ 50 h 126"/>
                        <a:gd name="T100" fmla="*/ 117 w 140"/>
                        <a:gd name="T101" fmla="*/ 53 h 126"/>
                        <a:gd name="T102" fmla="*/ 120 w 140"/>
                        <a:gd name="T103" fmla="*/ 56 h 126"/>
                        <a:gd name="T104" fmla="*/ 123 w 140"/>
                        <a:gd name="T105" fmla="*/ 58 h 126"/>
                        <a:gd name="T106" fmla="*/ 127 w 140"/>
                        <a:gd name="T107" fmla="*/ 61 h 126"/>
                        <a:gd name="T108" fmla="*/ 131 w 140"/>
                        <a:gd name="T109" fmla="*/ 63 h 126"/>
                        <a:gd name="T110" fmla="*/ 135 w 140"/>
                        <a:gd name="T111" fmla="*/ 65 h 126"/>
                        <a:gd name="T112" fmla="*/ 137 w 140"/>
                        <a:gd name="T113" fmla="*/ 66 h 126"/>
                        <a:gd name="T114" fmla="*/ 140 w 140"/>
                        <a:gd name="T115" fmla="*/ 68 h 126"/>
                        <a:gd name="T116" fmla="*/ 111 w 140"/>
                        <a:gd name="T117" fmla="*/ 126 h 12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w 140"/>
                        <a:gd name="T178" fmla="*/ 0 h 126"/>
                        <a:gd name="T179" fmla="*/ 140 w 140"/>
                        <a:gd name="T180" fmla="*/ 126 h 126"/>
                      </a:gdLst>
                      <a:ahLst/>
                      <a:cxnLst>
                        <a:cxn ang="T118">
                          <a:pos x="T0" y="T1"/>
                        </a:cxn>
                        <a:cxn ang="T119">
                          <a:pos x="T2" y="T3"/>
                        </a:cxn>
                        <a:cxn ang="T120">
                          <a:pos x="T4" y="T5"/>
                        </a:cxn>
                        <a:cxn ang="T121">
                          <a:pos x="T6" y="T7"/>
                        </a:cxn>
                        <a:cxn ang="T122">
                          <a:pos x="T8" y="T9"/>
                        </a:cxn>
                        <a:cxn ang="T123">
                          <a:pos x="T10" y="T11"/>
                        </a:cxn>
                        <a:cxn ang="T124">
                          <a:pos x="T12" y="T13"/>
                        </a:cxn>
                        <a:cxn ang="T125">
                          <a:pos x="T14" y="T15"/>
                        </a:cxn>
                        <a:cxn ang="T126">
                          <a:pos x="T16" y="T17"/>
                        </a:cxn>
                        <a:cxn ang="T127">
                          <a:pos x="T18" y="T19"/>
                        </a:cxn>
                        <a:cxn ang="T128">
                          <a:pos x="T20" y="T21"/>
                        </a:cxn>
                        <a:cxn ang="T129">
                          <a:pos x="T22" y="T23"/>
                        </a:cxn>
                        <a:cxn ang="T130">
                          <a:pos x="T24" y="T25"/>
                        </a:cxn>
                        <a:cxn ang="T131">
                          <a:pos x="T26" y="T27"/>
                        </a:cxn>
                        <a:cxn ang="T132">
                          <a:pos x="T28" y="T29"/>
                        </a:cxn>
                        <a:cxn ang="T133">
                          <a:pos x="T30" y="T31"/>
                        </a:cxn>
                        <a:cxn ang="T134">
                          <a:pos x="T32" y="T33"/>
                        </a:cxn>
                        <a:cxn ang="T135">
                          <a:pos x="T34" y="T35"/>
                        </a:cxn>
                        <a:cxn ang="T136">
                          <a:pos x="T36" y="T37"/>
                        </a:cxn>
                        <a:cxn ang="T137">
                          <a:pos x="T38" y="T39"/>
                        </a:cxn>
                        <a:cxn ang="T138">
                          <a:pos x="T40" y="T41"/>
                        </a:cxn>
                        <a:cxn ang="T139">
                          <a:pos x="T42" y="T43"/>
                        </a:cxn>
                        <a:cxn ang="T140">
                          <a:pos x="T44" y="T45"/>
                        </a:cxn>
                        <a:cxn ang="T141">
                          <a:pos x="T46" y="T47"/>
                        </a:cxn>
                        <a:cxn ang="T142">
                          <a:pos x="T48" y="T49"/>
                        </a:cxn>
                        <a:cxn ang="T143">
                          <a:pos x="T50" y="T51"/>
                        </a:cxn>
                        <a:cxn ang="T144">
                          <a:pos x="T52" y="T53"/>
                        </a:cxn>
                        <a:cxn ang="T145">
                          <a:pos x="T54" y="T55"/>
                        </a:cxn>
                        <a:cxn ang="T146">
                          <a:pos x="T56" y="T57"/>
                        </a:cxn>
                        <a:cxn ang="T147">
                          <a:pos x="T58" y="T59"/>
                        </a:cxn>
                        <a:cxn ang="T148">
                          <a:pos x="T60" y="T61"/>
                        </a:cxn>
                        <a:cxn ang="T149">
                          <a:pos x="T62" y="T63"/>
                        </a:cxn>
                        <a:cxn ang="T150">
                          <a:pos x="T64" y="T65"/>
                        </a:cxn>
                        <a:cxn ang="T151">
                          <a:pos x="T66" y="T67"/>
                        </a:cxn>
                        <a:cxn ang="T152">
                          <a:pos x="T68" y="T69"/>
                        </a:cxn>
                        <a:cxn ang="T153">
                          <a:pos x="T70" y="T71"/>
                        </a:cxn>
                        <a:cxn ang="T154">
                          <a:pos x="T72" y="T73"/>
                        </a:cxn>
                        <a:cxn ang="T155">
                          <a:pos x="T74" y="T75"/>
                        </a:cxn>
                        <a:cxn ang="T156">
                          <a:pos x="T76" y="T77"/>
                        </a:cxn>
                        <a:cxn ang="T157">
                          <a:pos x="T78" y="T79"/>
                        </a:cxn>
                        <a:cxn ang="T158">
                          <a:pos x="T80" y="T81"/>
                        </a:cxn>
                        <a:cxn ang="T159">
                          <a:pos x="T82" y="T83"/>
                        </a:cxn>
                        <a:cxn ang="T160">
                          <a:pos x="T84" y="T85"/>
                        </a:cxn>
                        <a:cxn ang="T161">
                          <a:pos x="T86" y="T87"/>
                        </a:cxn>
                        <a:cxn ang="T162">
                          <a:pos x="T88" y="T89"/>
                        </a:cxn>
                        <a:cxn ang="T163">
                          <a:pos x="T90" y="T91"/>
                        </a:cxn>
                        <a:cxn ang="T164">
                          <a:pos x="T92" y="T93"/>
                        </a:cxn>
                        <a:cxn ang="T165">
                          <a:pos x="T94" y="T95"/>
                        </a:cxn>
                        <a:cxn ang="T166">
                          <a:pos x="T96" y="T97"/>
                        </a:cxn>
                        <a:cxn ang="T167">
                          <a:pos x="T98" y="T99"/>
                        </a:cxn>
                        <a:cxn ang="T168">
                          <a:pos x="T100" y="T101"/>
                        </a:cxn>
                        <a:cxn ang="T169">
                          <a:pos x="T102" y="T103"/>
                        </a:cxn>
                        <a:cxn ang="T170">
                          <a:pos x="T104" y="T105"/>
                        </a:cxn>
                        <a:cxn ang="T171">
                          <a:pos x="T106" y="T107"/>
                        </a:cxn>
                        <a:cxn ang="T172">
                          <a:pos x="T108" y="T109"/>
                        </a:cxn>
                        <a:cxn ang="T173">
                          <a:pos x="T110" y="T111"/>
                        </a:cxn>
                        <a:cxn ang="T174">
                          <a:pos x="T112" y="T113"/>
                        </a:cxn>
                        <a:cxn ang="T175">
                          <a:pos x="T114" y="T115"/>
                        </a:cxn>
                        <a:cxn ang="T176">
                          <a:pos x="T116" y="T117"/>
                        </a:cxn>
                      </a:cxnLst>
                      <a:rect l="T177" t="T178" r="T179" b="T180"/>
                      <a:pathLst>
                        <a:path w="140" h="126">
                          <a:moveTo>
                            <a:pt x="111" y="126"/>
                          </a:moveTo>
                          <a:lnTo>
                            <a:pt x="109" y="124"/>
                          </a:lnTo>
                          <a:lnTo>
                            <a:pt x="106" y="123"/>
                          </a:lnTo>
                          <a:lnTo>
                            <a:pt x="104" y="122"/>
                          </a:lnTo>
                          <a:lnTo>
                            <a:pt x="101" y="121"/>
                          </a:lnTo>
                          <a:lnTo>
                            <a:pt x="99" y="119"/>
                          </a:lnTo>
                          <a:lnTo>
                            <a:pt x="96" y="118"/>
                          </a:lnTo>
                          <a:lnTo>
                            <a:pt x="94" y="117"/>
                          </a:lnTo>
                          <a:lnTo>
                            <a:pt x="91" y="115"/>
                          </a:lnTo>
                          <a:lnTo>
                            <a:pt x="89" y="113"/>
                          </a:lnTo>
                          <a:lnTo>
                            <a:pt x="86" y="111"/>
                          </a:lnTo>
                          <a:lnTo>
                            <a:pt x="83" y="110"/>
                          </a:lnTo>
                          <a:lnTo>
                            <a:pt x="81" y="108"/>
                          </a:lnTo>
                          <a:lnTo>
                            <a:pt x="78" y="106"/>
                          </a:lnTo>
                          <a:lnTo>
                            <a:pt x="75" y="104"/>
                          </a:lnTo>
                          <a:lnTo>
                            <a:pt x="73" y="102"/>
                          </a:lnTo>
                          <a:lnTo>
                            <a:pt x="70" y="100"/>
                          </a:lnTo>
                          <a:lnTo>
                            <a:pt x="68" y="98"/>
                          </a:lnTo>
                          <a:lnTo>
                            <a:pt x="65" y="95"/>
                          </a:lnTo>
                          <a:lnTo>
                            <a:pt x="62" y="93"/>
                          </a:lnTo>
                          <a:lnTo>
                            <a:pt x="60" y="91"/>
                          </a:lnTo>
                          <a:lnTo>
                            <a:pt x="58" y="88"/>
                          </a:lnTo>
                          <a:lnTo>
                            <a:pt x="56" y="86"/>
                          </a:lnTo>
                          <a:lnTo>
                            <a:pt x="54" y="84"/>
                          </a:lnTo>
                          <a:lnTo>
                            <a:pt x="52" y="81"/>
                          </a:lnTo>
                          <a:lnTo>
                            <a:pt x="49" y="78"/>
                          </a:lnTo>
                          <a:lnTo>
                            <a:pt x="47" y="76"/>
                          </a:lnTo>
                          <a:lnTo>
                            <a:pt x="45" y="73"/>
                          </a:lnTo>
                          <a:lnTo>
                            <a:pt x="42" y="70"/>
                          </a:lnTo>
                          <a:lnTo>
                            <a:pt x="40" y="67"/>
                          </a:lnTo>
                          <a:lnTo>
                            <a:pt x="38" y="64"/>
                          </a:lnTo>
                          <a:lnTo>
                            <a:pt x="36" y="61"/>
                          </a:lnTo>
                          <a:lnTo>
                            <a:pt x="34" y="57"/>
                          </a:lnTo>
                          <a:lnTo>
                            <a:pt x="32" y="54"/>
                          </a:lnTo>
                          <a:lnTo>
                            <a:pt x="30" y="51"/>
                          </a:lnTo>
                          <a:lnTo>
                            <a:pt x="28" y="48"/>
                          </a:lnTo>
                          <a:lnTo>
                            <a:pt x="27" y="44"/>
                          </a:lnTo>
                          <a:lnTo>
                            <a:pt x="0" y="56"/>
                          </a:lnTo>
                          <a:lnTo>
                            <a:pt x="44" y="0"/>
                          </a:lnTo>
                          <a:lnTo>
                            <a:pt x="119" y="6"/>
                          </a:lnTo>
                          <a:lnTo>
                            <a:pt x="89" y="18"/>
                          </a:lnTo>
                          <a:lnTo>
                            <a:pt x="90" y="22"/>
                          </a:lnTo>
                          <a:lnTo>
                            <a:pt x="93" y="26"/>
                          </a:lnTo>
                          <a:lnTo>
                            <a:pt x="95" y="30"/>
                          </a:lnTo>
                          <a:lnTo>
                            <a:pt x="98" y="34"/>
                          </a:lnTo>
                          <a:lnTo>
                            <a:pt x="101" y="38"/>
                          </a:lnTo>
                          <a:lnTo>
                            <a:pt x="104" y="41"/>
                          </a:lnTo>
                          <a:lnTo>
                            <a:pt x="107" y="44"/>
                          </a:lnTo>
                          <a:lnTo>
                            <a:pt x="110" y="47"/>
                          </a:lnTo>
                          <a:lnTo>
                            <a:pt x="113" y="50"/>
                          </a:lnTo>
                          <a:lnTo>
                            <a:pt x="117" y="53"/>
                          </a:lnTo>
                          <a:lnTo>
                            <a:pt x="120" y="56"/>
                          </a:lnTo>
                          <a:lnTo>
                            <a:pt x="123" y="58"/>
                          </a:lnTo>
                          <a:lnTo>
                            <a:pt x="127" y="61"/>
                          </a:lnTo>
                          <a:lnTo>
                            <a:pt x="131" y="63"/>
                          </a:lnTo>
                          <a:lnTo>
                            <a:pt x="135" y="65"/>
                          </a:lnTo>
                          <a:lnTo>
                            <a:pt x="137" y="66"/>
                          </a:lnTo>
                          <a:lnTo>
                            <a:pt x="140" y="68"/>
                          </a:lnTo>
                          <a:lnTo>
                            <a:pt x="111" y="126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16539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2257" y="3640"/>
                      <a:ext cx="152" cy="115"/>
                    </a:xfrm>
                    <a:custGeom>
                      <a:avLst/>
                      <a:gdLst>
                        <a:gd name="T0" fmla="*/ 60 w 152"/>
                        <a:gd name="T1" fmla="*/ 0 h 115"/>
                        <a:gd name="T2" fmla="*/ 48 w 152"/>
                        <a:gd name="T3" fmla="*/ 29 h 115"/>
                        <a:gd name="T4" fmla="*/ 51 w 152"/>
                        <a:gd name="T5" fmla="*/ 31 h 115"/>
                        <a:gd name="T6" fmla="*/ 53 w 152"/>
                        <a:gd name="T7" fmla="*/ 31 h 115"/>
                        <a:gd name="T8" fmla="*/ 57 w 152"/>
                        <a:gd name="T9" fmla="*/ 32 h 115"/>
                        <a:gd name="T10" fmla="*/ 60 w 152"/>
                        <a:gd name="T11" fmla="*/ 33 h 115"/>
                        <a:gd name="T12" fmla="*/ 64 w 152"/>
                        <a:gd name="T13" fmla="*/ 34 h 115"/>
                        <a:gd name="T14" fmla="*/ 67 w 152"/>
                        <a:gd name="T15" fmla="*/ 34 h 115"/>
                        <a:gd name="T16" fmla="*/ 71 w 152"/>
                        <a:gd name="T17" fmla="*/ 35 h 115"/>
                        <a:gd name="T18" fmla="*/ 75 w 152"/>
                        <a:gd name="T19" fmla="*/ 35 h 115"/>
                        <a:gd name="T20" fmla="*/ 80 w 152"/>
                        <a:gd name="T21" fmla="*/ 35 h 115"/>
                        <a:gd name="T22" fmla="*/ 87 w 152"/>
                        <a:gd name="T23" fmla="*/ 35 h 115"/>
                        <a:gd name="T24" fmla="*/ 91 w 152"/>
                        <a:gd name="T25" fmla="*/ 35 h 115"/>
                        <a:gd name="T26" fmla="*/ 95 w 152"/>
                        <a:gd name="T27" fmla="*/ 35 h 115"/>
                        <a:gd name="T28" fmla="*/ 99 w 152"/>
                        <a:gd name="T29" fmla="*/ 34 h 115"/>
                        <a:gd name="T30" fmla="*/ 103 w 152"/>
                        <a:gd name="T31" fmla="*/ 34 h 115"/>
                        <a:gd name="T32" fmla="*/ 106 w 152"/>
                        <a:gd name="T33" fmla="*/ 33 h 115"/>
                        <a:gd name="T34" fmla="*/ 111 w 152"/>
                        <a:gd name="T35" fmla="*/ 32 h 115"/>
                        <a:gd name="T36" fmla="*/ 114 w 152"/>
                        <a:gd name="T37" fmla="*/ 31 h 115"/>
                        <a:gd name="T38" fmla="*/ 152 w 152"/>
                        <a:gd name="T39" fmla="*/ 87 h 115"/>
                        <a:gd name="T40" fmla="*/ 148 w 152"/>
                        <a:gd name="T41" fmla="*/ 88 h 115"/>
                        <a:gd name="T42" fmla="*/ 145 w 152"/>
                        <a:gd name="T43" fmla="*/ 89 h 115"/>
                        <a:gd name="T44" fmla="*/ 141 w 152"/>
                        <a:gd name="T45" fmla="*/ 90 h 115"/>
                        <a:gd name="T46" fmla="*/ 138 w 152"/>
                        <a:gd name="T47" fmla="*/ 91 h 115"/>
                        <a:gd name="T48" fmla="*/ 135 w 152"/>
                        <a:gd name="T49" fmla="*/ 92 h 115"/>
                        <a:gd name="T50" fmla="*/ 132 w 152"/>
                        <a:gd name="T51" fmla="*/ 93 h 115"/>
                        <a:gd name="T52" fmla="*/ 129 w 152"/>
                        <a:gd name="T53" fmla="*/ 94 h 115"/>
                        <a:gd name="T54" fmla="*/ 126 w 152"/>
                        <a:gd name="T55" fmla="*/ 95 h 115"/>
                        <a:gd name="T56" fmla="*/ 123 w 152"/>
                        <a:gd name="T57" fmla="*/ 95 h 115"/>
                        <a:gd name="T58" fmla="*/ 120 w 152"/>
                        <a:gd name="T59" fmla="*/ 96 h 115"/>
                        <a:gd name="T60" fmla="*/ 116 w 152"/>
                        <a:gd name="T61" fmla="*/ 97 h 115"/>
                        <a:gd name="T62" fmla="*/ 112 w 152"/>
                        <a:gd name="T63" fmla="*/ 97 h 115"/>
                        <a:gd name="T64" fmla="*/ 109 w 152"/>
                        <a:gd name="T65" fmla="*/ 98 h 115"/>
                        <a:gd name="T66" fmla="*/ 105 w 152"/>
                        <a:gd name="T67" fmla="*/ 98 h 115"/>
                        <a:gd name="T68" fmla="*/ 101 w 152"/>
                        <a:gd name="T69" fmla="*/ 99 h 115"/>
                        <a:gd name="T70" fmla="*/ 97 w 152"/>
                        <a:gd name="T71" fmla="*/ 99 h 115"/>
                        <a:gd name="T72" fmla="*/ 93 w 152"/>
                        <a:gd name="T73" fmla="*/ 99 h 115"/>
                        <a:gd name="T74" fmla="*/ 89 w 152"/>
                        <a:gd name="T75" fmla="*/ 99 h 115"/>
                        <a:gd name="T76" fmla="*/ 84 w 152"/>
                        <a:gd name="T77" fmla="*/ 99 h 115"/>
                        <a:gd name="T78" fmla="*/ 79 w 152"/>
                        <a:gd name="T79" fmla="*/ 99 h 115"/>
                        <a:gd name="T80" fmla="*/ 74 w 152"/>
                        <a:gd name="T81" fmla="*/ 99 h 115"/>
                        <a:gd name="T82" fmla="*/ 71 w 152"/>
                        <a:gd name="T83" fmla="*/ 99 h 115"/>
                        <a:gd name="T84" fmla="*/ 67 w 152"/>
                        <a:gd name="T85" fmla="*/ 99 h 115"/>
                        <a:gd name="T86" fmla="*/ 63 w 152"/>
                        <a:gd name="T87" fmla="*/ 98 h 115"/>
                        <a:gd name="T88" fmla="*/ 58 w 152"/>
                        <a:gd name="T89" fmla="*/ 98 h 115"/>
                        <a:gd name="T90" fmla="*/ 55 w 152"/>
                        <a:gd name="T91" fmla="*/ 97 h 115"/>
                        <a:gd name="T92" fmla="*/ 51 w 152"/>
                        <a:gd name="T93" fmla="*/ 97 h 115"/>
                        <a:gd name="T94" fmla="*/ 46 w 152"/>
                        <a:gd name="T95" fmla="*/ 96 h 115"/>
                        <a:gd name="T96" fmla="*/ 43 w 152"/>
                        <a:gd name="T97" fmla="*/ 95 h 115"/>
                        <a:gd name="T98" fmla="*/ 39 w 152"/>
                        <a:gd name="T99" fmla="*/ 94 h 115"/>
                        <a:gd name="T100" fmla="*/ 35 w 152"/>
                        <a:gd name="T101" fmla="*/ 93 h 115"/>
                        <a:gd name="T102" fmla="*/ 31 w 152"/>
                        <a:gd name="T103" fmla="*/ 92 h 115"/>
                        <a:gd name="T104" fmla="*/ 27 w 152"/>
                        <a:gd name="T105" fmla="*/ 90 h 115"/>
                        <a:gd name="T106" fmla="*/ 22 w 152"/>
                        <a:gd name="T107" fmla="*/ 89 h 115"/>
                        <a:gd name="T108" fmla="*/ 11 w 152"/>
                        <a:gd name="T109" fmla="*/ 115 h 115"/>
                        <a:gd name="T110" fmla="*/ 0 w 152"/>
                        <a:gd name="T111" fmla="*/ 41 h 115"/>
                        <a:gd name="T112" fmla="*/ 60 w 152"/>
                        <a:gd name="T113" fmla="*/ 0 h 115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w 152"/>
                        <a:gd name="T172" fmla="*/ 0 h 115"/>
                        <a:gd name="T173" fmla="*/ 152 w 152"/>
                        <a:gd name="T174" fmla="*/ 115 h 115"/>
                      </a:gdLst>
                      <a:ahLst/>
                      <a:cxnLst>
                        <a:cxn ang="T114">
                          <a:pos x="T0" y="T1"/>
                        </a:cxn>
                        <a:cxn ang="T115">
                          <a:pos x="T2" y="T3"/>
                        </a:cxn>
                        <a:cxn ang="T116">
                          <a:pos x="T4" y="T5"/>
                        </a:cxn>
                        <a:cxn ang="T117">
                          <a:pos x="T6" y="T7"/>
                        </a:cxn>
                        <a:cxn ang="T118">
                          <a:pos x="T8" y="T9"/>
                        </a:cxn>
                        <a:cxn ang="T119">
                          <a:pos x="T10" y="T11"/>
                        </a:cxn>
                        <a:cxn ang="T120">
                          <a:pos x="T12" y="T13"/>
                        </a:cxn>
                        <a:cxn ang="T121">
                          <a:pos x="T14" y="T15"/>
                        </a:cxn>
                        <a:cxn ang="T122">
                          <a:pos x="T16" y="T17"/>
                        </a:cxn>
                        <a:cxn ang="T123">
                          <a:pos x="T18" y="T19"/>
                        </a:cxn>
                        <a:cxn ang="T124">
                          <a:pos x="T20" y="T21"/>
                        </a:cxn>
                        <a:cxn ang="T125">
                          <a:pos x="T22" y="T23"/>
                        </a:cxn>
                        <a:cxn ang="T126">
                          <a:pos x="T24" y="T25"/>
                        </a:cxn>
                        <a:cxn ang="T127">
                          <a:pos x="T26" y="T27"/>
                        </a:cxn>
                        <a:cxn ang="T128">
                          <a:pos x="T28" y="T29"/>
                        </a:cxn>
                        <a:cxn ang="T129">
                          <a:pos x="T30" y="T31"/>
                        </a:cxn>
                        <a:cxn ang="T130">
                          <a:pos x="T32" y="T33"/>
                        </a:cxn>
                        <a:cxn ang="T131">
                          <a:pos x="T34" y="T35"/>
                        </a:cxn>
                        <a:cxn ang="T132">
                          <a:pos x="T36" y="T37"/>
                        </a:cxn>
                        <a:cxn ang="T133">
                          <a:pos x="T38" y="T39"/>
                        </a:cxn>
                        <a:cxn ang="T134">
                          <a:pos x="T40" y="T41"/>
                        </a:cxn>
                        <a:cxn ang="T135">
                          <a:pos x="T42" y="T43"/>
                        </a:cxn>
                        <a:cxn ang="T136">
                          <a:pos x="T44" y="T45"/>
                        </a:cxn>
                        <a:cxn ang="T137">
                          <a:pos x="T46" y="T47"/>
                        </a:cxn>
                        <a:cxn ang="T138">
                          <a:pos x="T48" y="T49"/>
                        </a:cxn>
                        <a:cxn ang="T139">
                          <a:pos x="T50" y="T51"/>
                        </a:cxn>
                        <a:cxn ang="T140">
                          <a:pos x="T52" y="T53"/>
                        </a:cxn>
                        <a:cxn ang="T141">
                          <a:pos x="T54" y="T55"/>
                        </a:cxn>
                        <a:cxn ang="T142">
                          <a:pos x="T56" y="T57"/>
                        </a:cxn>
                        <a:cxn ang="T143">
                          <a:pos x="T58" y="T59"/>
                        </a:cxn>
                        <a:cxn ang="T144">
                          <a:pos x="T60" y="T61"/>
                        </a:cxn>
                        <a:cxn ang="T145">
                          <a:pos x="T62" y="T63"/>
                        </a:cxn>
                        <a:cxn ang="T146">
                          <a:pos x="T64" y="T65"/>
                        </a:cxn>
                        <a:cxn ang="T147">
                          <a:pos x="T66" y="T67"/>
                        </a:cxn>
                        <a:cxn ang="T148">
                          <a:pos x="T68" y="T69"/>
                        </a:cxn>
                        <a:cxn ang="T149">
                          <a:pos x="T70" y="T71"/>
                        </a:cxn>
                        <a:cxn ang="T150">
                          <a:pos x="T72" y="T73"/>
                        </a:cxn>
                        <a:cxn ang="T151">
                          <a:pos x="T74" y="T75"/>
                        </a:cxn>
                        <a:cxn ang="T152">
                          <a:pos x="T76" y="T77"/>
                        </a:cxn>
                        <a:cxn ang="T153">
                          <a:pos x="T78" y="T79"/>
                        </a:cxn>
                        <a:cxn ang="T154">
                          <a:pos x="T80" y="T81"/>
                        </a:cxn>
                        <a:cxn ang="T155">
                          <a:pos x="T82" y="T83"/>
                        </a:cxn>
                        <a:cxn ang="T156">
                          <a:pos x="T84" y="T85"/>
                        </a:cxn>
                        <a:cxn ang="T157">
                          <a:pos x="T86" y="T87"/>
                        </a:cxn>
                        <a:cxn ang="T158">
                          <a:pos x="T88" y="T89"/>
                        </a:cxn>
                        <a:cxn ang="T159">
                          <a:pos x="T90" y="T91"/>
                        </a:cxn>
                        <a:cxn ang="T160">
                          <a:pos x="T92" y="T93"/>
                        </a:cxn>
                        <a:cxn ang="T161">
                          <a:pos x="T94" y="T95"/>
                        </a:cxn>
                        <a:cxn ang="T162">
                          <a:pos x="T96" y="T97"/>
                        </a:cxn>
                        <a:cxn ang="T163">
                          <a:pos x="T98" y="T99"/>
                        </a:cxn>
                        <a:cxn ang="T164">
                          <a:pos x="T100" y="T101"/>
                        </a:cxn>
                        <a:cxn ang="T165">
                          <a:pos x="T102" y="T103"/>
                        </a:cxn>
                        <a:cxn ang="T166">
                          <a:pos x="T104" y="T105"/>
                        </a:cxn>
                        <a:cxn ang="T167">
                          <a:pos x="T106" y="T107"/>
                        </a:cxn>
                        <a:cxn ang="T168">
                          <a:pos x="T108" y="T109"/>
                        </a:cxn>
                        <a:cxn ang="T169">
                          <a:pos x="T110" y="T111"/>
                        </a:cxn>
                        <a:cxn ang="T170">
                          <a:pos x="T112" y="T113"/>
                        </a:cxn>
                      </a:cxnLst>
                      <a:rect l="T171" t="T172" r="T173" b="T174"/>
                      <a:pathLst>
                        <a:path w="152" h="115">
                          <a:moveTo>
                            <a:pt x="60" y="0"/>
                          </a:moveTo>
                          <a:lnTo>
                            <a:pt x="48" y="29"/>
                          </a:lnTo>
                          <a:lnTo>
                            <a:pt x="51" y="31"/>
                          </a:lnTo>
                          <a:lnTo>
                            <a:pt x="53" y="31"/>
                          </a:lnTo>
                          <a:lnTo>
                            <a:pt x="57" y="32"/>
                          </a:lnTo>
                          <a:lnTo>
                            <a:pt x="60" y="33"/>
                          </a:lnTo>
                          <a:lnTo>
                            <a:pt x="64" y="34"/>
                          </a:lnTo>
                          <a:lnTo>
                            <a:pt x="67" y="34"/>
                          </a:lnTo>
                          <a:lnTo>
                            <a:pt x="71" y="35"/>
                          </a:lnTo>
                          <a:lnTo>
                            <a:pt x="75" y="35"/>
                          </a:lnTo>
                          <a:lnTo>
                            <a:pt x="80" y="35"/>
                          </a:lnTo>
                          <a:lnTo>
                            <a:pt x="87" y="35"/>
                          </a:lnTo>
                          <a:lnTo>
                            <a:pt x="91" y="35"/>
                          </a:lnTo>
                          <a:lnTo>
                            <a:pt x="95" y="35"/>
                          </a:lnTo>
                          <a:lnTo>
                            <a:pt x="99" y="34"/>
                          </a:lnTo>
                          <a:lnTo>
                            <a:pt x="103" y="34"/>
                          </a:lnTo>
                          <a:lnTo>
                            <a:pt x="106" y="33"/>
                          </a:lnTo>
                          <a:lnTo>
                            <a:pt x="111" y="32"/>
                          </a:lnTo>
                          <a:lnTo>
                            <a:pt x="114" y="31"/>
                          </a:lnTo>
                          <a:lnTo>
                            <a:pt x="152" y="87"/>
                          </a:lnTo>
                          <a:lnTo>
                            <a:pt x="148" y="88"/>
                          </a:lnTo>
                          <a:lnTo>
                            <a:pt x="145" y="89"/>
                          </a:lnTo>
                          <a:lnTo>
                            <a:pt x="141" y="90"/>
                          </a:lnTo>
                          <a:lnTo>
                            <a:pt x="138" y="91"/>
                          </a:lnTo>
                          <a:lnTo>
                            <a:pt x="135" y="92"/>
                          </a:lnTo>
                          <a:lnTo>
                            <a:pt x="132" y="93"/>
                          </a:lnTo>
                          <a:lnTo>
                            <a:pt x="129" y="94"/>
                          </a:lnTo>
                          <a:lnTo>
                            <a:pt x="126" y="95"/>
                          </a:lnTo>
                          <a:lnTo>
                            <a:pt x="123" y="95"/>
                          </a:lnTo>
                          <a:lnTo>
                            <a:pt x="120" y="96"/>
                          </a:lnTo>
                          <a:lnTo>
                            <a:pt x="116" y="97"/>
                          </a:lnTo>
                          <a:lnTo>
                            <a:pt x="112" y="97"/>
                          </a:lnTo>
                          <a:lnTo>
                            <a:pt x="109" y="98"/>
                          </a:lnTo>
                          <a:lnTo>
                            <a:pt x="105" y="98"/>
                          </a:lnTo>
                          <a:lnTo>
                            <a:pt x="101" y="99"/>
                          </a:lnTo>
                          <a:lnTo>
                            <a:pt x="97" y="99"/>
                          </a:lnTo>
                          <a:lnTo>
                            <a:pt x="93" y="99"/>
                          </a:lnTo>
                          <a:lnTo>
                            <a:pt x="89" y="99"/>
                          </a:lnTo>
                          <a:lnTo>
                            <a:pt x="84" y="99"/>
                          </a:lnTo>
                          <a:lnTo>
                            <a:pt x="79" y="99"/>
                          </a:lnTo>
                          <a:lnTo>
                            <a:pt x="74" y="99"/>
                          </a:lnTo>
                          <a:lnTo>
                            <a:pt x="71" y="99"/>
                          </a:lnTo>
                          <a:lnTo>
                            <a:pt x="67" y="99"/>
                          </a:lnTo>
                          <a:lnTo>
                            <a:pt x="63" y="98"/>
                          </a:lnTo>
                          <a:lnTo>
                            <a:pt x="58" y="98"/>
                          </a:lnTo>
                          <a:lnTo>
                            <a:pt x="55" y="97"/>
                          </a:lnTo>
                          <a:lnTo>
                            <a:pt x="51" y="97"/>
                          </a:lnTo>
                          <a:lnTo>
                            <a:pt x="46" y="96"/>
                          </a:lnTo>
                          <a:lnTo>
                            <a:pt x="43" y="95"/>
                          </a:lnTo>
                          <a:lnTo>
                            <a:pt x="39" y="94"/>
                          </a:lnTo>
                          <a:lnTo>
                            <a:pt x="35" y="93"/>
                          </a:lnTo>
                          <a:lnTo>
                            <a:pt x="31" y="92"/>
                          </a:lnTo>
                          <a:lnTo>
                            <a:pt x="27" y="90"/>
                          </a:lnTo>
                          <a:lnTo>
                            <a:pt x="22" y="89"/>
                          </a:lnTo>
                          <a:lnTo>
                            <a:pt x="11" y="115"/>
                          </a:lnTo>
                          <a:lnTo>
                            <a:pt x="0" y="41"/>
                          </a:ln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16540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2366" y="3617"/>
                      <a:ext cx="132" cy="125"/>
                    </a:xfrm>
                    <a:custGeom>
                      <a:avLst/>
                      <a:gdLst>
                        <a:gd name="T0" fmla="*/ 132 w 132"/>
                        <a:gd name="T1" fmla="*/ 28 h 125"/>
                        <a:gd name="T2" fmla="*/ 131 w 132"/>
                        <a:gd name="T3" fmla="*/ 30 h 125"/>
                        <a:gd name="T4" fmla="*/ 130 w 132"/>
                        <a:gd name="T5" fmla="*/ 33 h 125"/>
                        <a:gd name="T6" fmla="*/ 128 w 132"/>
                        <a:gd name="T7" fmla="*/ 35 h 125"/>
                        <a:gd name="T8" fmla="*/ 127 w 132"/>
                        <a:gd name="T9" fmla="*/ 37 h 125"/>
                        <a:gd name="T10" fmla="*/ 126 w 132"/>
                        <a:gd name="T11" fmla="*/ 40 h 125"/>
                        <a:gd name="T12" fmla="*/ 124 w 132"/>
                        <a:gd name="T13" fmla="*/ 42 h 125"/>
                        <a:gd name="T14" fmla="*/ 122 w 132"/>
                        <a:gd name="T15" fmla="*/ 44 h 125"/>
                        <a:gd name="T16" fmla="*/ 121 w 132"/>
                        <a:gd name="T17" fmla="*/ 47 h 125"/>
                        <a:gd name="T18" fmla="*/ 119 w 132"/>
                        <a:gd name="T19" fmla="*/ 49 h 125"/>
                        <a:gd name="T20" fmla="*/ 117 w 132"/>
                        <a:gd name="T21" fmla="*/ 52 h 125"/>
                        <a:gd name="T22" fmla="*/ 115 w 132"/>
                        <a:gd name="T23" fmla="*/ 54 h 125"/>
                        <a:gd name="T24" fmla="*/ 113 w 132"/>
                        <a:gd name="T25" fmla="*/ 56 h 125"/>
                        <a:gd name="T26" fmla="*/ 111 w 132"/>
                        <a:gd name="T27" fmla="*/ 59 h 125"/>
                        <a:gd name="T28" fmla="*/ 109 w 132"/>
                        <a:gd name="T29" fmla="*/ 62 h 125"/>
                        <a:gd name="T30" fmla="*/ 107 w 132"/>
                        <a:gd name="T31" fmla="*/ 64 h 125"/>
                        <a:gd name="T32" fmla="*/ 104 w 132"/>
                        <a:gd name="T33" fmla="*/ 67 h 125"/>
                        <a:gd name="T34" fmla="*/ 103 w 132"/>
                        <a:gd name="T35" fmla="*/ 69 h 125"/>
                        <a:gd name="T36" fmla="*/ 100 w 132"/>
                        <a:gd name="T37" fmla="*/ 72 h 125"/>
                        <a:gd name="T38" fmla="*/ 97 w 132"/>
                        <a:gd name="T39" fmla="*/ 74 h 125"/>
                        <a:gd name="T40" fmla="*/ 95 w 132"/>
                        <a:gd name="T41" fmla="*/ 76 h 125"/>
                        <a:gd name="T42" fmla="*/ 92 w 132"/>
                        <a:gd name="T43" fmla="*/ 78 h 125"/>
                        <a:gd name="T44" fmla="*/ 90 w 132"/>
                        <a:gd name="T45" fmla="*/ 80 h 125"/>
                        <a:gd name="T46" fmla="*/ 88 w 132"/>
                        <a:gd name="T47" fmla="*/ 82 h 125"/>
                        <a:gd name="T48" fmla="*/ 85 w 132"/>
                        <a:gd name="T49" fmla="*/ 84 h 125"/>
                        <a:gd name="T50" fmla="*/ 82 w 132"/>
                        <a:gd name="T51" fmla="*/ 86 h 125"/>
                        <a:gd name="T52" fmla="*/ 80 w 132"/>
                        <a:gd name="T53" fmla="*/ 88 h 125"/>
                        <a:gd name="T54" fmla="*/ 77 w 132"/>
                        <a:gd name="T55" fmla="*/ 90 h 125"/>
                        <a:gd name="T56" fmla="*/ 73 w 132"/>
                        <a:gd name="T57" fmla="*/ 93 h 125"/>
                        <a:gd name="T58" fmla="*/ 70 w 132"/>
                        <a:gd name="T59" fmla="*/ 95 h 125"/>
                        <a:gd name="T60" fmla="*/ 67 w 132"/>
                        <a:gd name="T61" fmla="*/ 97 h 125"/>
                        <a:gd name="T62" fmla="*/ 64 w 132"/>
                        <a:gd name="T63" fmla="*/ 99 h 125"/>
                        <a:gd name="T64" fmla="*/ 60 w 132"/>
                        <a:gd name="T65" fmla="*/ 101 h 125"/>
                        <a:gd name="T66" fmla="*/ 78 w 132"/>
                        <a:gd name="T67" fmla="*/ 125 h 125"/>
                        <a:gd name="T68" fmla="*/ 6 w 132"/>
                        <a:gd name="T69" fmla="*/ 94 h 125"/>
                        <a:gd name="T70" fmla="*/ 0 w 132"/>
                        <a:gd name="T71" fmla="*/ 33 h 125"/>
                        <a:gd name="T72" fmla="*/ 15 w 132"/>
                        <a:gd name="T73" fmla="*/ 50 h 125"/>
                        <a:gd name="T74" fmla="*/ 19 w 132"/>
                        <a:gd name="T75" fmla="*/ 49 h 125"/>
                        <a:gd name="T76" fmla="*/ 22 w 132"/>
                        <a:gd name="T77" fmla="*/ 47 h 125"/>
                        <a:gd name="T78" fmla="*/ 27 w 132"/>
                        <a:gd name="T79" fmla="*/ 45 h 125"/>
                        <a:gd name="T80" fmla="*/ 31 w 132"/>
                        <a:gd name="T81" fmla="*/ 43 h 125"/>
                        <a:gd name="T82" fmla="*/ 36 w 132"/>
                        <a:gd name="T83" fmla="*/ 40 h 125"/>
                        <a:gd name="T84" fmla="*/ 39 w 132"/>
                        <a:gd name="T85" fmla="*/ 37 h 125"/>
                        <a:gd name="T86" fmla="*/ 43 w 132"/>
                        <a:gd name="T87" fmla="*/ 34 h 125"/>
                        <a:gd name="T88" fmla="*/ 47 w 132"/>
                        <a:gd name="T89" fmla="*/ 31 h 125"/>
                        <a:gd name="T90" fmla="*/ 49 w 132"/>
                        <a:gd name="T91" fmla="*/ 29 h 125"/>
                        <a:gd name="T92" fmla="*/ 52 w 132"/>
                        <a:gd name="T93" fmla="*/ 26 h 125"/>
                        <a:gd name="T94" fmla="*/ 56 w 132"/>
                        <a:gd name="T95" fmla="*/ 22 h 125"/>
                        <a:gd name="T96" fmla="*/ 58 w 132"/>
                        <a:gd name="T97" fmla="*/ 19 h 125"/>
                        <a:gd name="T98" fmla="*/ 61 w 132"/>
                        <a:gd name="T99" fmla="*/ 16 h 125"/>
                        <a:gd name="T100" fmla="*/ 63 w 132"/>
                        <a:gd name="T101" fmla="*/ 13 h 125"/>
                        <a:gd name="T102" fmla="*/ 66 w 132"/>
                        <a:gd name="T103" fmla="*/ 9 h 125"/>
                        <a:gd name="T104" fmla="*/ 68 w 132"/>
                        <a:gd name="T105" fmla="*/ 6 h 125"/>
                        <a:gd name="T106" fmla="*/ 70 w 132"/>
                        <a:gd name="T107" fmla="*/ 3 h 125"/>
                        <a:gd name="T108" fmla="*/ 71 w 132"/>
                        <a:gd name="T109" fmla="*/ 0 h 125"/>
                        <a:gd name="T110" fmla="*/ 132 w 132"/>
                        <a:gd name="T111" fmla="*/ 28 h 125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w 132"/>
                        <a:gd name="T169" fmla="*/ 0 h 125"/>
                        <a:gd name="T170" fmla="*/ 132 w 132"/>
                        <a:gd name="T171" fmla="*/ 125 h 125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T168" t="T169" r="T170" b="T171"/>
                      <a:pathLst>
                        <a:path w="132" h="125">
                          <a:moveTo>
                            <a:pt x="132" y="28"/>
                          </a:moveTo>
                          <a:lnTo>
                            <a:pt x="131" y="30"/>
                          </a:lnTo>
                          <a:lnTo>
                            <a:pt x="130" y="33"/>
                          </a:lnTo>
                          <a:lnTo>
                            <a:pt x="128" y="35"/>
                          </a:lnTo>
                          <a:lnTo>
                            <a:pt x="127" y="37"/>
                          </a:lnTo>
                          <a:lnTo>
                            <a:pt x="126" y="40"/>
                          </a:lnTo>
                          <a:lnTo>
                            <a:pt x="124" y="42"/>
                          </a:lnTo>
                          <a:lnTo>
                            <a:pt x="122" y="44"/>
                          </a:lnTo>
                          <a:lnTo>
                            <a:pt x="121" y="47"/>
                          </a:lnTo>
                          <a:lnTo>
                            <a:pt x="119" y="49"/>
                          </a:lnTo>
                          <a:lnTo>
                            <a:pt x="117" y="52"/>
                          </a:lnTo>
                          <a:lnTo>
                            <a:pt x="115" y="54"/>
                          </a:lnTo>
                          <a:lnTo>
                            <a:pt x="113" y="56"/>
                          </a:lnTo>
                          <a:lnTo>
                            <a:pt x="111" y="59"/>
                          </a:lnTo>
                          <a:lnTo>
                            <a:pt x="109" y="62"/>
                          </a:lnTo>
                          <a:lnTo>
                            <a:pt x="107" y="64"/>
                          </a:lnTo>
                          <a:lnTo>
                            <a:pt x="104" y="67"/>
                          </a:lnTo>
                          <a:lnTo>
                            <a:pt x="103" y="69"/>
                          </a:lnTo>
                          <a:lnTo>
                            <a:pt x="100" y="72"/>
                          </a:lnTo>
                          <a:lnTo>
                            <a:pt x="97" y="74"/>
                          </a:lnTo>
                          <a:lnTo>
                            <a:pt x="95" y="76"/>
                          </a:lnTo>
                          <a:lnTo>
                            <a:pt x="92" y="78"/>
                          </a:lnTo>
                          <a:lnTo>
                            <a:pt x="90" y="80"/>
                          </a:lnTo>
                          <a:lnTo>
                            <a:pt x="88" y="82"/>
                          </a:lnTo>
                          <a:lnTo>
                            <a:pt x="85" y="84"/>
                          </a:lnTo>
                          <a:lnTo>
                            <a:pt x="82" y="86"/>
                          </a:lnTo>
                          <a:lnTo>
                            <a:pt x="80" y="88"/>
                          </a:lnTo>
                          <a:lnTo>
                            <a:pt x="77" y="90"/>
                          </a:lnTo>
                          <a:lnTo>
                            <a:pt x="73" y="93"/>
                          </a:lnTo>
                          <a:lnTo>
                            <a:pt x="70" y="95"/>
                          </a:lnTo>
                          <a:lnTo>
                            <a:pt x="67" y="97"/>
                          </a:lnTo>
                          <a:lnTo>
                            <a:pt x="64" y="99"/>
                          </a:lnTo>
                          <a:lnTo>
                            <a:pt x="60" y="101"/>
                          </a:lnTo>
                          <a:lnTo>
                            <a:pt x="78" y="125"/>
                          </a:lnTo>
                          <a:lnTo>
                            <a:pt x="6" y="94"/>
                          </a:lnTo>
                          <a:lnTo>
                            <a:pt x="0" y="33"/>
                          </a:lnTo>
                          <a:lnTo>
                            <a:pt x="15" y="50"/>
                          </a:lnTo>
                          <a:lnTo>
                            <a:pt x="19" y="49"/>
                          </a:lnTo>
                          <a:lnTo>
                            <a:pt x="22" y="47"/>
                          </a:lnTo>
                          <a:lnTo>
                            <a:pt x="27" y="45"/>
                          </a:lnTo>
                          <a:lnTo>
                            <a:pt x="31" y="43"/>
                          </a:lnTo>
                          <a:lnTo>
                            <a:pt x="36" y="40"/>
                          </a:lnTo>
                          <a:lnTo>
                            <a:pt x="39" y="37"/>
                          </a:lnTo>
                          <a:lnTo>
                            <a:pt x="43" y="34"/>
                          </a:lnTo>
                          <a:lnTo>
                            <a:pt x="47" y="31"/>
                          </a:lnTo>
                          <a:lnTo>
                            <a:pt x="49" y="29"/>
                          </a:lnTo>
                          <a:lnTo>
                            <a:pt x="52" y="26"/>
                          </a:lnTo>
                          <a:lnTo>
                            <a:pt x="56" y="22"/>
                          </a:lnTo>
                          <a:lnTo>
                            <a:pt x="58" y="19"/>
                          </a:lnTo>
                          <a:lnTo>
                            <a:pt x="61" y="16"/>
                          </a:lnTo>
                          <a:lnTo>
                            <a:pt x="63" y="13"/>
                          </a:lnTo>
                          <a:lnTo>
                            <a:pt x="66" y="9"/>
                          </a:lnTo>
                          <a:lnTo>
                            <a:pt x="68" y="6"/>
                          </a:lnTo>
                          <a:lnTo>
                            <a:pt x="70" y="3"/>
                          </a:lnTo>
                          <a:lnTo>
                            <a:pt x="71" y="0"/>
                          </a:lnTo>
                          <a:lnTo>
                            <a:pt x="132" y="28"/>
                          </a:lnTo>
                          <a:close/>
                        </a:path>
                      </a:pathLst>
                    </a:custGeom>
                    <a:solidFill>
                      <a:srgbClr val="008080"/>
                    </a:solidFill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16541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2410" y="3505"/>
                      <a:ext cx="122" cy="146"/>
                    </a:xfrm>
                    <a:custGeom>
                      <a:avLst/>
                      <a:gdLst>
                        <a:gd name="T0" fmla="*/ 0 w 122"/>
                        <a:gd name="T1" fmla="*/ 93 h 146"/>
                        <a:gd name="T2" fmla="*/ 31 w 122"/>
                        <a:gd name="T3" fmla="*/ 104 h 146"/>
                        <a:gd name="T4" fmla="*/ 32 w 122"/>
                        <a:gd name="T5" fmla="*/ 100 h 146"/>
                        <a:gd name="T6" fmla="*/ 33 w 122"/>
                        <a:gd name="T7" fmla="*/ 97 h 146"/>
                        <a:gd name="T8" fmla="*/ 34 w 122"/>
                        <a:gd name="T9" fmla="*/ 93 h 146"/>
                        <a:gd name="T10" fmla="*/ 35 w 122"/>
                        <a:gd name="T11" fmla="*/ 90 h 146"/>
                        <a:gd name="T12" fmla="*/ 36 w 122"/>
                        <a:gd name="T13" fmla="*/ 87 h 146"/>
                        <a:gd name="T14" fmla="*/ 37 w 122"/>
                        <a:gd name="T15" fmla="*/ 83 h 146"/>
                        <a:gd name="T16" fmla="*/ 37 w 122"/>
                        <a:gd name="T17" fmla="*/ 80 h 146"/>
                        <a:gd name="T18" fmla="*/ 38 w 122"/>
                        <a:gd name="T19" fmla="*/ 77 h 146"/>
                        <a:gd name="T20" fmla="*/ 39 w 122"/>
                        <a:gd name="T21" fmla="*/ 73 h 146"/>
                        <a:gd name="T22" fmla="*/ 39 w 122"/>
                        <a:gd name="T23" fmla="*/ 69 h 146"/>
                        <a:gd name="T24" fmla="*/ 39 w 122"/>
                        <a:gd name="T25" fmla="*/ 61 h 146"/>
                        <a:gd name="T26" fmla="*/ 39 w 122"/>
                        <a:gd name="T27" fmla="*/ 57 h 146"/>
                        <a:gd name="T28" fmla="*/ 38 w 122"/>
                        <a:gd name="T29" fmla="*/ 54 h 146"/>
                        <a:gd name="T30" fmla="*/ 38 w 122"/>
                        <a:gd name="T31" fmla="*/ 50 h 146"/>
                        <a:gd name="T32" fmla="*/ 37 w 122"/>
                        <a:gd name="T33" fmla="*/ 46 h 146"/>
                        <a:gd name="T34" fmla="*/ 36 w 122"/>
                        <a:gd name="T35" fmla="*/ 43 h 146"/>
                        <a:gd name="T36" fmla="*/ 35 w 122"/>
                        <a:gd name="T37" fmla="*/ 39 h 146"/>
                        <a:gd name="T38" fmla="*/ 34 w 122"/>
                        <a:gd name="T39" fmla="*/ 35 h 146"/>
                        <a:gd name="T40" fmla="*/ 93 w 122"/>
                        <a:gd name="T41" fmla="*/ 0 h 146"/>
                        <a:gd name="T42" fmla="*/ 94 w 122"/>
                        <a:gd name="T43" fmla="*/ 4 h 146"/>
                        <a:gd name="T44" fmla="*/ 96 w 122"/>
                        <a:gd name="T45" fmla="*/ 7 h 146"/>
                        <a:gd name="T46" fmla="*/ 97 w 122"/>
                        <a:gd name="T47" fmla="*/ 10 h 146"/>
                        <a:gd name="T48" fmla="*/ 98 w 122"/>
                        <a:gd name="T49" fmla="*/ 13 h 146"/>
                        <a:gd name="T50" fmla="*/ 99 w 122"/>
                        <a:gd name="T51" fmla="*/ 16 h 146"/>
                        <a:gd name="T52" fmla="*/ 100 w 122"/>
                        <a:gd name="T53" fmla="*/ 19 h 146"/>
                        <a:gd name="T54" fmla="*/ 100 w 122"/>
                        <a:gd name="T55" fmla="*/ 22 h 146"/>
                        <a:gd name="T56" fmla="*/ 101 w 122"/>
                        <a:gd name="T57" fmla="*/ 24 h 146"/>
                        <a:gd name="T58" fmla="*/ 102 w 122"/>
                        <a:gd name="T59" fmla="*/ 27 h 146"/>
                        <a:gd name="T60" fmla="*/ 103 w 122"/>
                        <a:gd name="T61" fmla="*/ 31 h 146"/>
                        <a:gd name="T62" fmla="*/ 103 w 122"/>
                        <a:gd name="T63" fmla="*/ 34 h 146"/>
                        <a:gd name="T64" fmla="*/ 104 w 122"/>
                        <a:gd name="T65" fmla="*/ 37 h 146"/>
                        <a:gd name="T66" fmla="*/ 105 w 122"/>
                        <a:gd name="T67" fmla="*/ 41 h 146"/>
                        <a:gd name="T68" fmla="*/ 105 w 122"/>
                        <a:gd name="T69" fmla="*/ 44 h 146"/>
                        <a:gd name="T70" fmla="*/ 105 w 122"/>
                        <a:gd name="T71" fmla="*/ 48 h 146"/>
                        <a:gd name="T72" fmla="*/ 106 w 122"/>
                        <a:gd name="T73" fmla="*/ 52 h 146"/>
                        <a:gd name="T74" fmla="*/ 106 w 122"/>
                        <a:gd name="T75" fmla="*/ 56 h 146"/>
                        <a:gd name="T76" fmla="*/ 106 w 122"/>
                        <a:gd name="T77" fmla="*/ 60 h 146"/>
                        <a:gd name="T78" fmla="*/ 106 w 122"/>
                        <a:gd name="T79" fmla="*/ 64 h 146"/>
                        <a:gd name="T80" fmla="*/ 106 w 122"/>
                        <a:gd name="T81" fmla="*/ 69 h 146"/>
                        <a:gd name="T82" fmla="*/ 106 w 122"/>
                        <a:gd name="T83" fmla="*/ 74 h 146"/>
                        <a:gd name="T84" fmla="*/ 106 w 122"/>
                        <a:gd name="T85" fmla="*/ 77 h 146"/>
                        <a:gd name="T86" fmla="*/ 105 w 122"/>
                        <a:gd name="T87" fmla="*/ 81 h 146"/>
                        <a:gd name="T88" fmla="*/ 105 w 122"/>
                        <a:gd name="T89" fmla="*/ 84 h 146"/>
                        <a:gd name="T90" fmla="*/ 105 w 122"/>
                        <a:gd name="T91" fmla="*/ 89 h 146"/>
                        <a:gd name="T92" fmla="*/ 104 w 122"/>
                        <a:gd name="T93" fmla="*/ 92 h 146"/>
                        <a:gd name="T94" fmla="*/ 103 w 122"/>
                        <a:gd name="T95" fmla="*/ 96 h 146"/>
                        <a:gd name="T96" fmla="*/ 102 w 122"/>
                        <a:gd name="T97" fmla="*/ 100 h 146"/>
                        <a:gd name="T98" fmla="*/ 101 w 122"/>
                        <a:gd name="T99" fmla="*/ 103 h 146"/>
                        <a:gd name="T100" fmla="*/ 100 w 122"/>
                        <a:gd name="T101" fmla="*/ 107 h 146"/>
                        <a:gd name="T102" fmla="*/ 99 w 122"/>
                        <a:gd name="T103" fmla="*/ 111 h 146"/>
                        <a:gd name="T104" fmla="*/ 98 w 122"/>
                        <a:gd name="T105" fmla="*/ 115 h 146"/>
                        <a:gd name="T106" fmla="*/ 97 w 122"/>
                        <a:gd name="T107" fmla="*/ 118 h 146"/>
                        <a:gd name="T108" fmla="*/ 95 w 122"/>
                        <a:gd name="T109" fmla="*/ 123 h 146"/>
                        <a:gd name="T110" fmla="*/ 93 w 122"/>
                        <a:gd name="T111" fmla="*/ 128 h 146"/>
                        <a:gd name="T112" fmla="*/ 122 w 122"/>
                        <a:gd name="T113" fmla="*/ 139 h 146"/>
                        <a:gd name="T114" fmla="*/ 50 w 122"/>
                        <a:gd name="T115" fmla="*/ 146 h 146"/>
                        <a:gd name="T116" fmla="*/ 0 w 122"/>
                        <a:gd name="T117" fmla="*/ 93 h 14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w 122"/>
                        <a:gd name="T178" fmla="*/ 0 h 146"/>
                        <a:gd name="T179" fmla="*/ 122 w 122"/>
                        <a:gd name="T180" fmla="*/ 146 h 146"/>
                      </a:gdLst>
                      <a:ahLst/>
                      <a:cxnLst>
                        <a:cxn ang="T118">
                          <a:pos x="T0" y="T1"/>
                        </a:cxn>
                        <a:cxn ang="T119">
                          <a:pos x="T2" y="T3"/>
                        </a:cxn>
                        <a:cxn ang="T120">
                          <a:pos x="T4" y="T5"/>
                        </a:cxn>
                        <a:cxn ang="T121">
                          <a:pos x="T6" y="T7"/>
                        </a:cxn>
                        <a:cxn ang="T122">
                          <a:pos x="T8" y="T9"/>
                        </a:cxn>
                        <a:cxn ang="T123">
                          <a:pos x="T10" y="T11"/>
                        </a:cxn>
                        <a:cxn ang="T124">
                          <a:pos x="T12" y="T13"/>
                        </a:cxn>
                        <a:cxn ang="T125">
                          <a:pos x="T14" y="T15"/>
                        </a:cxn>
                        <a:cxn ang="T126">
                          <a:pos x="T16" y="T17"/>
                        </a:cxn>
                        <a:cxn ang="T127">
                          <a:pos x="T18" y="T19"/>
                        </a:cxn>
                        <a:cxn ang="T128">
                          <a:pos x="T20" y="T21"/>
                        </a:cxn>
                        <a:cxn ang="T129">
                          <a:pos x="T22" y="T23"/>
                        </a:cxn>
                        <a:cxn ang="T130">
                          <a:pos x="T24" y="T25"/>
                        </a:cxn>
                        <a:cxn ang="T131">
                          <a:pos x="T26" y="T27"/>
                        </a:cxn>
                        <a:cxn ang="T132">
                          <a:pos x="T28" y="T29"/>
                        </a:cxn>
                        <a:cxn ang="T133">
                          <a:pos x="T30" y="T31"/>
                        </a:cxn>
                        <a:cxn ang="T134">
                          <a:pos x="T32" y="T33"/>
                        </a:cxn>
                        <a:cxn ang="T135">
                          <a:pos x="T34" y="T35"/>
                        </a:cxn>
                        <a:cxn ang="T136">
                          <a:pos x="T36" y="T37"/>
                        </a:cxn>
                        <a:cxn ang="T137">
                          <a:pos x="T38" y="T39"/>
                        </a:cxn>
                        <a:cxn ang="T138">
                          <a:pos x="T40" y="T41"/>
                        </a:cxn>
                        <a:cxn ang="T139">
                          <a:pos x="T42" y="T43"/>
                        </a:cxn>
                        <a:cxn ang="T140">
                          <a:pos x="T44" y="T45"/>
                        </a:cxn>
                        <a:cxn ang="T141">
                          <a:pos x="T46" y="T47"/>
                        </a:cxn>
                        <a:cxn ang="T142">
                          <a:pos x="T48" y="T49"/>
                        </a:cxn>
                        <a:cxn ang="T143">
                          <a:pos x="T50" y="T51"/>
                        </a:cxn>
                        <a:cxn ang="T144">
                          <a:pos x="T52" y="T53"/>
                        </a:cxn>
                        <a:cxn ang="T145">
                          <a:pos x="T54" y="T55"/>
                        </a:cxn>
                        <a:cxn ang="T146">
                          <a:pos x="T56" y="T57"/>
                        </a:cxn>
                        <a:cxn ang="T147">
                          <a:pos x="T58" y="T59"/>
                        </a:cxn>
                        <a:cxn ang="T148">
                          <a:pos x="T60" y="T61"/>
                        </a:cxn>
                        <a:cxn ang="T149">
                          <a:pos x="T62" y="T63"/>
                        </a:cxn>
                        <a:cxn ang="T150">
                          <a:pos x="T64" y="T65"/>
                        </a:cxn>
                        <a:cxn ang="T151">
                          <a:pos x="T66" y="T67"/>
                        </a:cxn>
                        <a:cxn ang="T152">
                          <a:pos x="T68" y="T69"/>
                        </a:cxn>
                        <a:cxn ang="T153">
                          <a:pos x="T70" y="T71"/>
                        </a:cxn>
                        <a:cxn ang="T154">
                          <a:pos x="T72" y="T73"/>
                        </a:cxn>
                        <a:cxn ang="T155">
                          <a:pos x="T74" y="T75"/>
                        </a:cxn>
                        <a:cxn ang="T156">
                          <a:pos x="T76" y="T77"/>
                        </a:cxn>
                        <a:cxn ang="T157">
                          <a:pos x="T78" y="T79"/>
                        </a:cxn>
                        <a:cxn ang="T158">
                          <a:pos x="T80" y="T81"/>
                        </a:cxn>
                        <a:cxn ang="T159">
                          <a:pos x="T82" y="T83"/>
                        </a:cxn>
                        <a:cxn ang="T160">
                          <a:pos x="T84" y="T85"/>
                        </a:cxn>
                        <a:cxn ang="T161">
                          <a:pos x="T86" y="T87"/>
                        </a:cxn>
                        <a:cxn ang="T162">
                          <a:pos x="T88" y="T89"/>
                        </a:cxn>
                        <a:cxn ang="T163">
                          <a:pos x="T90" y="T91"/>
                        </a:cxn>
                        <a:cxn ang="T164">
                          <a:pos x="T92" y="T93"/>
                        </a:cxn>
                        <a:cxn ang="T165">
                          <a:pos x="T94" y="T95"/>
                        </a:cxn>
                        <a:cxn ang="T166">
                          <a:pos x="T96" y="T97"/>
                        </a:cxn>
                        <a:cxn ang="T167">
                          <a:pos x="T98" y="T99"/>
                        </a:cxn>
                        <a:cxn ang="T168">
                          <a:pos x="T100" y="T101"/>
                        </a:cxn>
                        <a:cxn ang="T169">
                          <a:pos x="T102" y="T103"/>
                        </a:cxn>
                        <a:cxn ang="T170">
                          <a:pos x="T104" y="T105"/>
                        </a:cxn>
                        <a:cxn ang="T171">
                          <a:pos x="T106" y="T107"/>
                        </a:cxn>
                        <a:cxn ang="T172">
                          <a:pos x="T108" y="T109"/>
                        </a:cxn>
                        <a:cxn ang="T173">
                          <a:pos x="T110" y="T111"/>
                        </a:cxn>
                        <a:cxn ang="T174">
                          <a:pos x="T112" y="T113"/>
                        </a:cxn>
                        <a:cxn ang="T175">
                          <a:pos x="T114" y="T115"/>
                        </a:cxn>
                        <a:cxn ang="T176">
                          <a:pos x="T116" y="T117"/>
                        </a:cxn>
                      </a:cxnLst>
                      <a:rect l="T177" t="T178" r="T179" b="T180"/>
                      <a:pathLst>
                        <a:path w="122" h="146">
                          <a:moveTo>
                            <a:pt x="0" y="93"/>
                          </a:moveTo>
                          <a:lnTo>
                            <a:pt x="31" y="104"/>
                          </a:lnTo>
                          <a:lnTo>
                            <a:pt x="32" y="100"/>
                          </a:lnTo>
                          <a:lnTo>
                            <a:pt x="33" y="97"/>
                          </a:lnTo>
                          <a:lnTo>
                            <a:pt x="34" y="93"/>
                          </a:lnTo>
                          <a:lnTo>
                            <a:pt x="35" y="90"/>
                          </a:lnTo>
                          <a:lnTo>
                            <a:pt x="36" y="87"/>
                          </a:lnTo>
                          <a:lnTo>
                            <a:pt x="37" y="83"/>
                          </a:lnTo>
                          <a:lnTo>
                            <a:pt x="37" y="80"/>
                          </a:lnTo>
                          <a:lnTo>
                            <a:pt x="38" y="77"/>
                          </a:lnTo>
                          <a:lnTo>
                            <a:pt x="39" y="73"/>
                          </a:lnTo>
                          <a:lnTo>
                            <a:pt x="39" y="69"/>
                          </a:lnTo>
                          <a:lnTo>
                            <a:pt x="39" y="61"/>
                          </a:lnTo>
                          <a:lnTo>
                            <a:pt x="39" y="57"/>
                          </a:lnTo>
                          <a:lnTo>
                            <a:pt x="38" y="54"/>
                          </a:lnTo>
                          <a:lnTo>
                            <a:pt x="38" y="50"/>
                          </a:lnTo>
                          <a:lnTo>
                            <a:pt x="37" y="46"/>
                          </a:lnTo>
                          <a:lnTo>
                            <a:pt x="36" y="43"/>
                          </a:lnTo>
                          <a:lnTo>
                            <a:pt x="35" y="39"/>
                          </a:lnTo>
                          <a:lnTo>
                            <a:pt x="34" y="35"/>
                          </a:lnTo>
                          <a:lnTo>
                            <a:pt x="93" y="0"/>
                          </a:lnTo>
                          <a:lnTo>
                            <a:pt x="94" y="4"/>
                          </a:lnTo>
                          <a:lnTo>
                            <a:pt x="96" y="7"/>
                          </a:lnTo>
                          <a:lnTo>
                            <a:pt x="97" y="10"/>
                          </a:lnTo>
                          <a:lnTo>
                            <a:pt x="98" y="13"/>
                          </a:lnTo>
                          <a:lnTo>
                            <a:pt x="99" y="16"/>
                          </a:lnTo>
                          <a:lnTo>
                            <a:pt x="100" y="19"/>
                          </a:lnTo>
                          <a:lnTo>
                            <a:pt x="100" y="22"/>
                          </a:lnTo>
                          <a:lnTo>
                            <a:pt x="101" y="24"/>
                          </a:lnTo>
                          <a:lnTo>
                            <a:pt x="102" y="27"/>
                          </a:lnTo>
                          <a:lnTo>
                            <a:pt x="103" y="31"/>
                          </a:lnTo>
                          <a:lnTo>
                            <a:pt x="103" y="34"/>
                          </a:lnTo>
                          <a:lnTo>
                            <a:pt x="104" y="37"/>
                          </a:lnTo>
                          <a:lnTo>
                            <a:pt x="105" y="41"/>
                          </a:lnTo>
                          <a:lnTo>
                            <a:pt x="105" y="44"/>
                          </a:lnTo>
                          <a:lnTo>
                            <a:pt x="105" y="48"/>
                          </a:lnTo>
                          <a:lnTo>
                            <a:pt x="106" y="52"/>
                          </a:lnTo>
                          <a:lnTo>
                            <a:pt x="106" y="56"/>
                          </a:lnTo>
                          <a:lnTo>
                            <a:pt x="106" y="60"/>
                          </a:lnTo>
                          <a:lnTo>
                            <a:pt x="106" y="64"/>
                          </a:lnTo>
                          <a:lnTo>
                            <a:pt x="106" y="69"/>
                          </a:lnTo>
                          <a:lnTo>
                            <a:pt x="106" y="74"/>
                          </a:lnTo>
                          <a:lnTo>
                            <a:pt x="106" y="77"/>
                          </a:lnTo>
                          <a:lnTo>
                            <a:pt x="105" y="81"/>
                          </a:lnTo>
                          <a:lnTo>
                            <a:pt x="105" y="84"/>
                          </a:lnTo>
                          <a:lnTo>
                            <a:pt x="105" y="89"/>
                          </a:lnTo>
                          <a:lnTo>
                            <a:pt x="104" y="92"/>
                          </a:lnTo>
                          <a:lnTo>
                            <a:pt x="103" y="96"/>
                          </a:lnTo>
                          <a:lnTo>
                            <a:pt x="102" y="100"/>
                          </a:lnTo>
                          <a:lnTo>
                            <a:pt x="101" y="103"/>
                          </a:lnTo>
                          <a:lnTo>
                            <a:pt x="100" y="107"/>
                          </a:lnTo>
                          <a:lnTo>
                            <a:pt x="99" y="111"/>
                          </a:lnTo>
                          <a:lnTo>
                            <a:pt x="98" y="115"/>
                          </a:lnTo>
                          <a:lnTo>
                            <a:pt x="97" y="118"/>
                          </a:lnTo>
                          <a:lnTo>
                            <a:pt x="95" y="123"/>
                          </a:lnTo>
                          <a:lnTo>
                            <a:pt x="93" y="128"/>
                          </a:lnTo>
                          <a:lnTo>
                            <a:pt x="122" y="139"/>
                          </a:lnTo>
                          <a:lnTo>
                            <a:pt x="50" y="146"/>
                          </a:lnTo>
                          <a:lnTo>
                            <a:pt x="0" y="93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16542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2388" y="3421"/>
                      <a:ext cx="142" cy="128"/>
                    </a:xfrm>
                    <a:custGeom>
                      <a:avLst/>
                      <a:gdLst>
                        <a:gd name="T0" fmla="*/ 29 w 142"/>
                        <a:gd name="T1" fmla="*/ 0 h 128"/>
                        <a:gd name="T2" fmla="*/ 32 w 142"/>
                        <a:gd name="T3" fmla="*/ 1 h 128"/>
                        <a:gd name="T4" fmla="*/ 34 w 142"/>
                        <a:gd name="T5" fmla="*/ 2 h 128"/>
                        <a:gd name="T6" fmla="*/ 37 w 142"/>
                        <a:gd name="T7" fmla="*/ 3 h 128"/>
                        <a:gd name="T8" fmla="*/ 39 w 142"/>
                        <a:gd name="T9" fmla="*/ 5 h 128"/>
                        <a:gd name="T10" fmla="*/ 42 w 142"/>
                        <a:gd name="T11" fmla="*/ 6 h 128"/>
                        <a:gd name="T12" fmla="*/ 44 w 142"/>
                        <a:gd name="T13" fmla="*/ 8 h 128"/>
                        <a:gd name="T14" fmla="*/ 46 w 142"/>
                        <a:gd name="T15" fmla="*/ 9 h 128"/>
                        <a:gd name="T16" fmla="*/ 49 w 142"/>
                        <a:gd name="T17" fmla="*/ 10 h 128"/>
                        <a:gd name="T18" fmla="*/ 52 w 142"/>
                        <a:gd name="T19" fmla="*/ 12 h 128"/>
                        <a:gd name="T20" fmla="*/ 55 w 142"/>
                        <a:gd name="T21" fmla="*/ 14 h 128"/>
                        <a:gd name="T22" fmla="*/ 57 w 142"/>
                        <a:gd name="T23" fmla="*/ 16 h 128"/>
                        <a:gd name="T24" fmla="*/ 59 w 142"/>
                        <a:gd name="T25" fmla="*/ 18 h 128"/>
                        <a:gd name="T26" fmla="*/ 62 w 142"/>
                        <a:gd name="T27" fmla="*/ 20 h 128"/>
                        <a:gd name="T28" fmla="*/ 65 w 142"/>
                        <a:gd name="T29" fmla="*/ 22 h 128"/>
                        <a:gd name="T30" fmla="*/ 68 w 142"/>
                        <a:gd name="T31" fmla="*/ 24 h 128"/>
                        <a:gd name="T32" fmla="*/ 70 w 142"/>
                        <a:gd name="T33" fmla="*/ 26 h 128"/>
                        <a:gd name="T34" fmla="*/ 72 w 142"/>
                        <a:gd name="T35" fmla="*/ 28 h 128"/>
                        <a:gd name="T36" fmla="*/ 75 w 142"/>
                        <a:gd name="T37" fmla="*/ 30 h 128"/>
                        <a:gd name="T38" fmla="*/ 78 w 142"/>
                        <a:gd name="T39" fmla="*/ 33 h 128"/>
                        <a:gd name="T40" fmla="*/ 80 w 142"/>
                        <a:gd name="T41" fmla="*/ 35 h 128"/>
                        <a:gd name="T42" fmla="*/ 82 w 142"/>
                        <a:gd name="T43" fmla="*/ 37 h 128"/>
                        <a:gd name="T44" fmla="*/ 84 w 142"/>
                        <a:gd name="T45" fmla="*/ 39 h 128"/>
                        <a:gd name="T46" fmla="*/ 87 w 142"/>
                        <a:gd name="T47" fmla="*/ 42 h 128"/>
                        <a:gd name="T48" fmla="*/ 89 w 142"/>
                        <a:gd name="T49" fmla="*/ 44 h 128"/>
                        <a:gd name="T50" fmla="*/ 91 w 142"/>
                        <a:gd name="T51" fmla="*/ 47 h 128"/>
                        <a:gd name="T52" fmla="*/ 93 w 142"/>
                        <a:gd name="T53" fmla="*/ 49 h 128"/>
                        <a:gd name="T54" fmla="*/ 95 w 142"/>
                        <a:gd name="T55" fmla="*/ 52 h 128"/>
                        <a:gd name="T56" fmla="*/ 98 w 142"/>
                        <a:gd name="T57" fmla="*/ 55 h 128"/>
                        <a:gd name="T58" fmla="*/ 100 w 142"/>
                        <a:gd name="T59" fmla="*/ 58 h 128"/>
                        <a:gd name="T60" fmla="*/ 102 w 142"/>
                        <a:gd name="T61" fmla="*/ 62 h 128"/>
                        <a:gd name="T62" fmla="*/ 104 w 142"/>
                        <a:gd name="T63" fmla="*/ 65 h 128"/>
                        <a:gd name="T64" fmla="*/ 106 w 142"/>
                        <a:gd name="T65" fmla="*/ 68 h 128"/>
                        <a:gd name="T66" fmla="*/ 109 w 142"/>
                        <a:gd name="T67" fmla="*/ 72 h 128"/>
                        <a:gd name="T68" fmla="*/ 110 w 142"/>
                        <a:gd name="T69" fmla="*/ 75 h 128"/>
                        <a:gd name="T70" fmla="*/ 112 w 142"/>
                        <a:gd name="T71" fmla="*/ 78 h 128"/>
                        <a:gd name="T72" fmla="*/ 113 w 142"/>
                        <a:gd name="T73" fmla="*/ 81 h 128"/>
                        <a:gd name="T74" fmla="*/ 114 w 142"/>
                        <a:gd name="T75" fmla="*/ 84 h 128"/>
                        <a:gd name="T76" fmla="*/ 142 w 142"/>
                        <a:gd name="T77" fmla="*/ 73 h 128"/>
                        <a:gd name="T78" fmla="*/ 99 w 142"/>
                        <a:gd name="T79" fmla="*/ 128 h 128"/>
                        <a:gd name="T80" fmla="*/ 21 w 142"/>
                        <a:gd name="T81" fmla="*/ 119 h 128"/>
                        <a:gd name="T82" fmla="*/ 52 w 142"/>
                        <a:gd name="T83" fmla="*/ 107 h 128"/>
                        <a:gd name="T84" fmla="*/ 50 w 142"/>
                        <a:gd name="T85" fmla="*/ 104 h 128"/>
                        <a:gd name="T86" fmla="*/ 48 w 142"/>
                        <a:gd name="T87" fmla="*/ 100 h 128"/>
                        <a:gd name="T88" fmla="*/ 45 w 142"/>
                        <a:gd name="T89" fmla="*/ 96 h 128"/>
                        <a:gd name="T90" fmla="*/ 42 w 142"/>
                        <a:gd name="T91" fmla="*/ 91 h 128"/>
                        <a:gd name="T92" fmla="*/ 39 w 142"/>
                        <a:gd name="T93" fmla="*/ 88 h 128"/>
                        <a:gd name="T94" fmla="*/ 36 w 142"/>
                        <a:gd name="T95" fmla="*/ 84 h 128"/>
                        <a:gd name="T96" fmla="*/ 33 w 142"/>
                        <a:gd name="T97" fmla="*/ 81 h 128"/>
                        <a:gd name="T98" fmla="*/ 30 w 142"/>
                        <a:gd name="T99" fmla="*/ 78 h 128"/>
                        <a:gd name="T100" fmla="*/ 27 w 142"/>
                        <a:gd name="T101" fmla="*/ 75 h 128"/>
                        <a:gd name="T102" fmla="*/ 23 w 142"/>
                        <a:gd name="T103" fmla="*/ 72 h 128"/>
                        <a:gd name="T104" fmla="*/ 20 w 142"/>
                        <a:gd name="T105" fmla="*/ 70 h 128"/>
                        <a:gd name="T106" fmla="*/ 17 w 142"/>
                        <a:gd name="T107" fmla="*/ 67 h 128"/>
                        <a:gd name="T108" fmla="*/ 14 w 142"/>
                        <a:gd name="T109" fmla="*/ 65 h 128"/>
                        <a:gd name="T110" fmla="*/ 10 w 142"/>
                        <a:gd name="T111" fmla="*/ 63 h 128"/>
                        <a:gd name="T112" fmla="*/ 6 w 142"/>
                        <a:gd name="T113" fmla="*/ 60 h 128"/>
                        <a:gd name="T114" fmla="*/ 3 w 142"/>
                        <a:gd name="T115" fmla="*/ 59 h 128"/>
                        <a:gd name="T116" fmla="*/ 0 w 142"/>
                        <a:gd name="T117" fmla="*/ 58 h 128"/>
                        <a:gd name="T118" fmla="*/ 29 w 142"/>
                        <a:gd name="T119" fmla="*/ 0 h 128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60000 65536"/>
                        <a:gd name="T178" fmla="*/ 0 60000 65536"/>
                        <a:gd name="T179" fmla="*/ 0 60000 65536"/>
                        <a:gd name="T180" fmla="*/ 0 w 142"/>
                        <a:gd name="T181" fmla="*/ 0 h 128"/>
                        <a:gd name="T182" fmla="*/ 142 w 142"/>
                        <a:gd name="T183" fmla="*/ 128 h 128"/>
                      </a:gdLst>
                      <a:ahLst/>
                      <a:cxnLst>
                        <a:cxn ang="T120">
                          <a:pos x="T0" y="T1"/>
                        </a:cxn>
                        <a:cxn ang="T121">
                          <a:pos x="T2" y="T3"/>
                        </a:cxn>
                        <a:cxn ang="T122">
                          <a:pos x="T4" y="T5"/>
                        </a:cxn>
                        <a:cxn ang="T123">
                          <a:pos x="T6" y="T7"/>
                        </a:cxn>
                        <a:cxn ang="T124">
                          <a:pos x="T8" y="T9"/>
                        </a:cxn>
                        <a:cxn ang="T125">
                          <a:pos x="T10" y="T11"/>
                        </a:cxn>
                        <a:cxn ang="T126">
                          <a:pos x="T12" y="T13"/>
                        </a:cxn>
                        <a:cxn ang="T127">
                          <a:pos x="T14" y="T15"/>
                        </a:cxn>
                        <a:cxn ang="T128">
                          <a:pos x="T16" y="T17"/>
                        </a:cxn>
                        <a:cxn ang="T129">
                          <a:pos x="T18" y="T19"/>
                        </a:cxn>
                        <a:cxn ang="T130">
                          <a:pos x="T20" y="T21"/>
                        </a:cxn>
                        <a:cxn ang="T131">
                          <a:pos x="T22" y="T23"/>
                        </a:cxn>
                        <a:cxn ang="T132">
                          <a:pos x="T24" y="T25"/>
                        </a:cxn>
                        <a:cxn ang="T133">
                          <a:pos x="T26" y="T27"/>
                        </a:cxn>
                        <a:cxn ang="T134">
                          <a:pos x="T28" y="T29"/>
                        </a:cxn>
                        <a:cxn ang="T135">
                          <a:pos x="T30" y="T31"/>
                        </a:cxn>
                        <a:cxn ang="T136">
                          <a:pos x="T32" y="T33"/>
                        </a:cxn>
                        <a:cxn ang="T137">
                          <a:pos x="T34" y="T35"/>
                        </a:cxn>
                        <a:cxn ang="T138">
                          <a:pos x="T36" y="T37"/>
                        </a:cxn>
                        <a:cxn ang="T139">
                          <a:pos x="T38" y="T39"/>
                        </a:cxn>
                        <a:cxn ang="T140">
                          <a:pos x="T40" y="T41"/>
                        </a:cxn>
                        <a:cxn ang="T141">
                          <a:pos x="T42" y="T43"/>
                        </a:cxn>
                        <a:cxn ang="T142">
                          <a:pos x="T44" y="T45"/>
                        </a:cxn>
                        <a:cxn ang="T143">
                          <a:pos x="T46" y="T47"/>
                        </a:cxn>
                        <a:cxn ang="T144">
                          <a:pos x="T48" y="T49"/>
                        </a:cxn>
                        <a:cxn ang="T145">
                          <a:pos x="T50" y="T51"/>
                        </a:cxn>
                        <a:cxn ang="T146">
                          <a:pos x="T52" y="T53"/>
                        </a:cxn>
                        <a:cxn ang="T147">
                          <a:pos x="T54" y="T55"/>
                        </a:cxn>
                        <a:cxn ang="T148">
                          <a:pos x="T56" y="T57"/>
                        </a:cxn>
                        <a:cxn ang="T149">
                          <a:pos x="T58" y="T59"/>
                        </a:cxn>
                        <a:cxn ang="T150">
                          <a:pos x="T60" y="T61"/>
                        </a:cxn>
                        <a:cxn ang="T151">
                          <a:pos x="T62" y="T63"/>
                        </a:cxn>
                        <a:cxn ang="T152">
                          <a:pos x="T64" y="T65"/>
                        </a:cxn>
                        <a:cxn ang="T153">
                          <a:pos x="T66" y="T67"/>
                        </a:cxn>
                        <a:cxn ang="T154">
                          <a:pos x="T68" y="T69"/>
                        </a:cxn>
                        <a:cxn ang="T155">
                          <a:pos x="T70" y="T71"/>
                        </a:cxn>
                        <a:cxn ang="T156">
                          <a:pos x="T72" y="T73"/>
                        </a:cxn>
                        <a:cxn ang="T157">
                          <a:pos x="T74" y="T75"/>
                        </a:cxn>
                        <a:cxn ang="T158">
                          <a:pos x="T76" y="T77"/>
                        </a:cxn>
                        <a:cxn ang="T159">
                          <a:pos x="T78" y="T79"/>
                        </a:cxn>
                        <a:cxn ang="T160">
                          <a:pos x="T80" y="T81"/>
                        </a:cxn>
                        <a:cxn ang="T161">
                          <a:pos x="T82" y="T83"/>
                        </a:cxn>
                        <a:cxn ang="T162">
                          <a:pos x="T84" y="T85"/>
                        </a:cxn>
                        <a:cxn ang="T163">
                          <a:pos x="T86" y="T87"/>
                        </a:cxn>
                        <a:cxn ang="T164">
                          <a:pos x="T88" y="T89"/>
                        </a:cxn>
                        <a:cxn ang="T165">
                          <a:pos x="T90" y="T91"/>
                        </a:cxn>
                        <a:cxn ang="T166">
                          <a:pos x="T92" y="T93"/>
                        </a:cxn>
                        <a:cxn ang="T167">
                          <a:pos x="T94" y="T95"/>
                        </a:cxn>
                        <a:cxn ang="T168">
                          <a:pos x="T96" y="T97"/>
                        </a:cxn>
                        <a:cxn ang="T169">
                          <a:pos x="T98" y="T99"/>
                        </a:cxn>
                        <a:cxn ang="T170">
                          <a:pos x="T100" y="T101"/>
                        </a:cxn>
                        <a:cxn ang="T171">
                          <a:pos x="T102" y="T103"/>
                        </a:cxn>
                        <a:cxn ang="T172">
                          <a:pos x="T104" y="T105"/>
                        </a:cxn>
                        <a:cxn ang="T173">
                          <a:pos x="T106" y="T107"/>
                        </a:cxn>
                        <a:cxn ang="T174">
                          <a:pos x="T108" y="T109"/>
                        </a:cxn>
                        <a:cxn ang="T175">
                          <a:pos x="T110" y="T111"/>
                        </a:cxn>
                        <a:cxn ang="T176">
                          <a:pos x="T112" y="T113"/>
                        </a:cxn>
                        <a:cxn ang="T177">
                          <a:pos x="T114" y="T115"/>
                        </a:cxn>
                        <a:cxn ang="T178">
                          <a:pos x="T116" y="T117"/>
                        </a:cxn>
                        <a:cxn ang="T179">
                          <a:pos x="T118" y="T119"/>
                        </a:cxn>
                      </a:cxnLst>
                      <a:rect l="T180" t="T181" r="T182" b="T183"/>
                      <a:pathLst>
                        <a:path w="142" h="128">
                          <a:moveTo>
                            <a:pt x="29" y="0"/>
                          </a:moveTo>
                          <a:lnTo>
                            <a:pt x="32" y="1"/>
                          </a:lnTo>
                          <a:lnTo>
                            <a:pt x="34" y="2"/>
                          </a:lnTo>
                          <a:lnTo>
                            <a:pt x="37" y="3"/>
                          </a:lnTo>
                          <a:lnTo>
                            <a:pt x="39" y="5"/>
                          </a:lnTo>
                          <a:lnTo>
                            <a:pt x="42" y="6"/>
                          </a:lnTo>
                          <a:lnTo>
                            <a:pt x="44" y="8"/>
                          </a:lnTo>
                          <a:lnTo>
                            <a:pt x="46" y="9"/>
                          </a:lnTo>
                          <a:lnTo>
                            <a:pt x="49" y="10"/>
                          </a:lnTo>
                          <a:lnTo>
                            <a:pt x="52" y="12"/>
                          </a:lnTo>
                          <a:lnTo>
                            <a:pt x="55" y="14"/>
                          </a:lnTo>
                          <a:lnTo>
                            <a:pt x="57" y="16"/>
                          </a:lnTo>
                          <a:lnTo>
                            <a:pt x="59" y="18"/>
                          </a:lnTo>
                          <a:lnTo>
                            <a:pt x="62" y="20"/>
                          </a:lnTo>
                          <a:lnTo>
                            <a:pt x="65" y="22"/>
                          </a:lnTo>
                          <a:lnTo>
                            <a:pt x="68" y="24"/>
                          </a:lnTo>
                          <a:lnTo>
                            <a:pt x="70" y="26"/>
                          </a:lnTo>
                          <a:lnTo>
                            <a:pt x="72" y="28"/>
                          </a:lnTo>
                          <a:lnTo>
                            <a:pt x="75" y="30"/>
                          </a:lnTo>
                          <a:lnTo>
                            <a:pt x="78" y="33"/>
                          </a:lnTo>
                          <a:lnTo>
                            <a:pt x="80" y="35"/>
                          </a:lnTo>
                          <a:lnTo>
                            <a:pt x="82" y="37"/>
                          </a:lnTo>
                          <a:lnTo>
                            <a:pt x="84" y="39"/>
                          </a:lnTo>
                          <a:lnTo>
                            <a:pt x="87" y="42"/>
                          </a:lnTo>
                          <a:lnTo>
                            <a:pt x="89" y="44"/>
                          </a:lnTo>
                          <a:lnTo>
                            <a:pt x="91" y="47"/>
                          </a:lnTo>
                          <a:lnTo>
                            <a:pt x="93" y="49"/>
                          </a:lnTo>
                          <a:lnTo>
                            <a:pt x="95" y="52"/>
                          </a:lnTo>
                          <a:lnTo>
                            <a:pt x="98" y="55"/>
                          </a:lnTo>
                          <a:lnTo>
                            <a:pt x="100" y="58"/>
                          </a:lnTo>
                          <a:lnTo>
                            <a:pt x="102" y="62"/>
                          </a:lnTo>
                          <a:lnTo>
                            <a:pt x="104" y="65"/>
                          </a:lnTo>
                          <a:lnTo>
                            <a:pt x="106" y="68"/>
                          </a:lnTo>
                          <a:lnTo>
                            <a:pt x="109" y="72"/>
                          </a:lnTo>
                          <a:lnTo>
                            <a:pt x="110" y="75"/>
                          </a:lnTo>
                          <a:lnTo>
                            <a:pt x="112" y="78"/>
                          </a:lnTo>
                          <a:lnTo>
                            <a:pt x="113" y="81"/>
                          </a:lnTo>
                          <a:lnTo>
                            <a:pt x="114" y="84"/>
                          </a:lnTo>
                          <a:lnTo>
                            <a:pt x="142" y="73"/>
                          </a:lnTo>
                          <a:lnTo>
                            <a:pt x="99" y="128"/>
                          </a:lnTo>
                          <a:lnTo>
                            <a:pt x="21" y="119"/>
                          </a:lnTo>
                          <a:lnTo>
                            <a:pt x="52" y="107"/>
                          </a:lnTo>
                          <a:lnTo>
                            <a:pt x="50" y="104"/>
                          </a:lnTo>
                          <a:lnTo>
                            <a:pt x="48" y="100"/>
                          </a:lnTo>
                          <a:lnTo>
                            <a:pt x="45" y="96"/>
                          </a:lnTo>
                          <a:lnTo>
                            <a:pt x="42" y="91"/>
                          </a:lnTo>
                          <a:lnTo>
                            <a:pt x="39" y="88"/>
                          </a:lnTo>
                          <a:lnTo>
                            <a:pt x="36" y="84"/>
                          </a:lnTo>
                          <a:lnTo>
                            <a:pt x="33" y="81"/>
                          </a:lnTo>
                          <a:lnTo>
                            <a:pt x="30" y="78"/>
                          </a:lnTo>
                          <a:lnTo>
                            <a:pt x="27" y="75"/>
                          </a:lnTo>
                          <a:lnTo>
                            <a:pt x="23" y="72"/>
                          </a:lnTo>
                          <a:lnTo>
                            <a:pt x="20" y="70"/>
                          </a:lnTo>
                          <a:lnTo>
                            <a:pt x="17" y="67"/>
                          </a:lnTo>
                          <a:lnTo>
                            <a:pt x="14" y="65"/>
                          </a:lnTo>
                          <a:lnTo>
                            <a:pt x="10" y="63"/>
                          </a:lnTo>
                          <a:lnTo>
                            <a:pt x="6" y="60"/>
                          </a:lnTo>
                          <a:lnTo>
                            <a:pt x="3" y="59"/>
                          </a:lnTo>
                          <a:lnTo>
                            <a:pt x="0" y="58"/>
                          </a:lnTo>
                          <a:lnTo>
                            <a:pt x="29" y="0"/>
                          </a:lnTo>
                          <a:close/>
                        </a:path>
                      </a:pathLst>
                    </a:custGeom>
                    <a:solidFill>
                      <a:srgbClr val="00FF00"/>
                    </a:solidFill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16543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2288" y="3388"/>
                      <a:ext cx="138" cy="105"/>
                    </a:xfrm>
                    <a:custGeom>
                      <a:avLst/>
                      <a:gdLst>
                        <a:gd name="T0" fmla="*/ 74 w 138"/>
                        <a:gd name="T1" fmla="*/ 105 h 105"/>
                        <a:gd name="T2" fmla="*/ 83 w 138"/>
                        <a:gd name="T3" fmla="*/ 85 h 105"/>
                        <a:gd name="T4" fmla="*/ 80 w 138"/>
                        <a:gd name="T5" fmla="*/ 84 h 105"/>
                        <a:gd name="T6" fmla="*/ 77 w 138"/>
                        <a:gd name="T7" fmla="*/ 83 h 105"/>
                        <a:gd name="T8" fmla="*/ 72 w 138"/>
                        <a:gd name="T9" fmla="*/ 82 h 105"/>
                        <a:gd name="T10" fmla="*/ 69 w 138"/>
                        <a:gd name="T11" fmla="*/ 82 h 105"/>
                        <a:gd name="T12" fmla="*/ 65 w 138"/>
                        <a:gd name="T13" fmla="*/ 81 h 105"/>
                        <a:gd name="T14" fmla="*/ 61 w 138"/>
                        <a:gd name="T15" fmla="*/ 81 h 105"/>
                        <a:gd name="T16" fmla="*/ 57 w 138"/>
                        <a:gd name="T17" fmla="*/ 81 h 105"/>
                        <a:gd name="T18" fmla="*/ 49 w 138"/>
                        <a:gd name="T19" fmla="*/ 81 h 105"/>
                        <a:gd name="T20" fmla="*/ 45 w 138"/>
                        <a:gd name="T21" fmla="*/ 81 h 105"/>
                        <a:gd name="T22" fmla="*/ 41 w 138"/>
                        <a:gd name="T23" fmla="*/ 81 h 105"/>
                        <a:gd name="T24" fmla="*/ 38 w 138"/>
                        <a:gd name="T25" fmla="*/ 82 h 105"/>
                        <a:gd name="T26" fmla="*/ 34 w 138"/>
                        <a:gd name="T27" fmla="*/ 82 h 105"/>
                        <a:gd name="T28" fmla="*/ 30 w 138"/>
                        <a:gd name="T29" fmla="*/ 83 h 105"/>
                        <a:gd name="T30" fmla="*/ 26 w 138"/>
                        <a:gd name="T31" fmla="*/ 84 h 105"/>
                        <a:gd name="T32" fmla="*/ 22 w 138"/>
                        <a:gd name="T33" fmla="*/ 85 h 105"/>
                        <a:gd name="T34" fmla="*/ 32 w 138"/>
                        <a:gd name="T35" fmla="*/ 42 h 105"/>
                        <a:gd name="T36" fmla="*/ 0 w 138"/>
                        <a:gd name="T37" fmla="*/ 24 h 105"/>
                        <a:gd name="T38" fmla="*/ 2 w 138"/>
                        <a:gd name="T39" fmla="*/ 24 h 105"/>
                        <a:gd name="T40" fmla="*/ 5 w 138"/>
                        <a:gd name="T41" fmla="*/ 23 h 105"/>
                        <a:gd name="T42" fmla="*/ 8 w 138"/>
                        <a:gd name="T43" fmla="*/ 22 h 105"/>
                        <a:gd name="T44" fmla="*/ 11 w 138"/>
                        <a:gd name="T45" fmla="*/ 21 h 105"/>
                        <a:gd name="T46" fmla="*/ 14 w 138"/>
                        <a:gd name="T47" fmla="*/ 21 h 105"/>
                        <a:gd name="T48" fmla="*/ 17 w 138"/>
                        <a:gd name="T49" fmla="*/ 20 h 105"/>
                        <a:gd name="T50" fmla="*/ 21 w 138"/>
                        <a:gd name="T51" fmla="*/ 19 h 105"/>
                        <a:gd name="T52" fmla="*/ 24 w 138"/>
                        <a:gd name="T53" fmla="*/ 19 h 105"/>
                        <a:gd name="T54" fmla="*/ 28 w 138"/>
                        <a:gd name="T55" fmla="*/ 18 h 105"/>
                        <a:gd name="T56" fmla="*/ 32 w 138"/>
                        <a:gd name="T57" fmla="*/ 18 h 105"/>
                        <a:gd name="T58" fmla="*/ 35 w 138"/>
                        <a:gd name="T59" fmla="*/ 17 h 105"/>
                        <a:gd name="T60" fmla="*/ 40 w 138"/>
                        <a:gd name="T61" fmla="*/ 17 h 105"/>
                        <a:gd name="T62" fmla="*/ 44 w 138"/>
                        <a:gd name="T63" fmla="*/ 17 h 105"/>
                        <a:gd name="T64" fmla="*/ 48 w 138"/>
                        <a:gd name="T65" fmla="*/ 17 h 105"/>
                        <a:gd name="T66" fmla="*/ 52 w 138"/>
                        <a:gd name="T67" fmla="*/ 17 h 105"/>
                        <a:gd name="T68" fmla="*/ 58 w 138"/>
                        <a:gd name="T69" fmla="*/ 17 h 105"/>
                        <a:gd name="T70" fmla="*/ 63 w 138"/>
                        <a:gd name="T71" fmla="*/ 17 h 105"/>
                        <a:gd name="T72" fmla="*/ 66 w 138"/>
                        <a:gd name="T73" fmla="*/ 17 h 105"/>
                        <a:gd name="T74" fmla="*/ 70 w 138"/>
                        <a:gd name="T75" fmla="*/ 17 h 105"/>
                        <a:gd name="T76" fmla="*/ 74 w 138"/>
                        <a:gd name="T77" fmla="*/ 18 h 105"/>
                        <a:gd name="T78" fmla="*/ 78 w 138"/>
                        <a:gd name="T79" fmla="*/ 18 h 105"/>
                        <a:gd name="T80" fmla="*/ 82 w 138"/>
                        <a:gd name="T81" fmla="*/ 19 h 105"/>
                        <a:gd name="T82" fmla="*/ 85 w 138"/>
                        <a:gd name="T83" fmla="*/ 20 h 105"/>
                        <a:gd name="T84" fmla="*/ 90 w 138"/>
                        <a:gd name="T85" fmla="*/ 20 h 105"/>
                        <a:gd name="T86" fmla="*/ 94 w 138"/>
                        <a:gd name="T87" fmla="*/ 21 h 105"/>
                        <a:gd name="T88" fmla="*/ 98 w 138"/>
                        <a:gd name="T89" fmla="*/ 22 h 105"/>
                        <a:gd name="T90" fmla="*/ 102 w 138"/>
                        <a:gd name="T91" fmla="*/ 23 h 105"/>
                        <a:gd name="T92" fmla="*/ 106 w 138"/>
                        <a:gd name="T93" fmla="*/ 24 h 105"/>
                        <a:gd name="T94" fmla="*/ 110 w 138"/>
                        <a:gd name="T95" fmla="*/ 26 h 105"/>
                        <a:gd name="T96" fmla="*/ 121 w 138"/>
                        <a:gd name="T97" fmla="*/ 0 h 105"/>
                        <a:gd name="T98" fmla="*/ 138 w 138"/>
                        <a:gd name="T99" fmla="*/ 71 h 105"/>
                        <a:gd name="T100" fmla="*/ 74 w 138"/>
                        <a:gd name="T101" fmla="*/ 105 h 105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w 138"/>
                        <a:gd name="T154" fmla="*/ 0 h 105"/>
                        <a:gd name="T155" fmla="*/ 138 w 138"/>
                        <a:gd name="T156" fmla="*/ 105 h 105"/>
                      </a:gdLst>
                      <a:ahLst/>
                      <a:cxnLst>
                        <a:cxn ang="T102">
                          <a:pos x="T0" y="T1"/>
                        </a:cxn>
                        <a:cxn ang="T103">
                          <a:pos x="T2" y="T3"/>
                        </a:cxn>
                        <a:cxn ang="T104">
                          <a:pos x="T4" y="T5"/>
                        </a:cxn>
                        <a:cxn ang="T105">
                          <a:pos x="T6" y="T7"/>
                        </a:cxn>
                        <a:cxn ang="T106">
                          <a:pos x="T8" y="T9"/>
                        </a:cxn>
                        <a:cxn ang="T107">
                          <a:pos x="T10" y="T11"/>
                        </a:cxn>
                        <a:cxn ang="T108">
                          <a:pos x="T12" y="T13"/>
                        </a:cxn>
                        <a:cxn ang="T109">
                          <a:pos x="T14" y="T15"/>
                        </a:cxn>
                        <a:cxn ang="T110">
                          <a:pos x="T16" y="T17"/>
                        </a:cxn>
                        <a:cxn ang="T111">
                          <a:pos x="T18" y="T19"/>
                        </a:cxn>
                        <a:cxn ang="T112">
                          <a:pos x="T20" y="T21"/>
                        </a:cxn>
                        <a:cxn ang="T113">
                          <a:pos x="T22" y="T23"/>
                        </a:cxn>
                        <a:cxn ang="T114">
                          <a:pos x="T24" y="T25"/>
                        </a:cxn>
                        <a:cxn ang="T115">
                          <a:pos x="T26" y="T27"/>
                        </a:cxn>
                        <a:cxn ang="T116">
                          <a:pos x="T28" y="T29"/>
                        </a:cxn>
                        <a:cxn ang="T117">
                          <a:pos x="T30" y="T31"/>
                        </a:cxn>
                        <a:cxn ang="T118">
                          <a:pos x="T32" y="T33"/>
                        </a:cxn>
                        <a:cxn ang="T119">
                          <a:pos x="T34" y="T35"/>
                        </a:cxn>
                        <a:cxn ang="T120">
                          <a:pos x="T36" y="T37"/>
                        </a:cxn>
                        <a:cxn ang="T121">
                          <a:pos x="T38" y="T39"/>
                        </a:cxn>
                        <a:cxn ang="T122">
                          <a:pos x="T40" y="T41"/>
                        </a:cxn>
                        <a:cxn ang="T123">
                          <a:pos x="T42" y="T43"/>
                        </a:cxn>
                        <a:cxn ang="T124">
                          <a:pos x="T44" y="T45"/>
                        </a:cxn>
                        <a:cxn ang="T125">
                          <a:pos x="T46" y="T47"/>
                        </a:cxn>
                        <a:cxn ang="T126">
                          <a:pos x="T48" y="T49"/>
                        </a:cxn>
                        <a:cxn ang="T127">
                          <a:pos x="T50" y="T51"/>
                        </a:cxn>
                        <a:cxn ang="T128">
                          <a:pos x="T52" y="T53"/>
                        </a:cxn>
                        <a:cxn ang="T129">
                          <a:pos x="T54" y="T55"/>
                        </a:cxn>
                        <a:cxn ang="T130">
                          <a:pos x="T56" y="T57"/>
                        </a:cxn>
                        <a:cxn ang="T131">
                          <a:pos x="T58" y="T59"/>
                        </a:cxn>
                        <a:cxn ang="T132">
                          <a:pos x="T60" y="T61"/>
                        </a:cxn>
                        <a:cxn ang="T133">
                          <a:pos x="T62" y="T63"/>
                        </a:cxn>
                        <a:cxn ang="T134">
                          <a:pos x="T64" y="T65"/>
                        </a:cxn>
                        <a:cxn ang="T135">
                          <a:pos x="T66" y="T67"/>
                        </a:cxn>
                        <a:cxn ang="T136">
                          <a:pos x="T68" y="T69"/>
                        </a:cxn>
                        <a:cxn ang="T137">
                          <a:pos x="T70" y="T71"/>
                        </a:cxn>
                        <a:cxn ang="T138">
                          <a:pos x="T72" y="T73"/>
                        </a:cxn>
                        <a:cxn ang="T139">
                          <a:pos x="T74" y="T75"/>
                        </a:cxn>
                        <a:cxn ang="T140">
                          <a:pos x="T76" y="T77"/>
                        </a:cxn>
                        <a:cxn ang="T141">
                          <a:pos x="T78" y="T79"/>
                        </a:cxn>
                        <a:cxn ang="T142">
                          <a:pos x="T80" y="T81"/>
                        </a:cxn>
                        <a:cxn ang="T143">
                          <a:pos x="T82" y="T83"/>
                        </a:cxn>
                        <a:cxn ang="T144">
                          <a:pos x="T84" y="T85"/>
                        </a:cxn>
                        <a:cxn ang="T145">
                          <a:pos x="T86" y="T87"/>
                        </a:cxn>
                        <a:cxn ang="T146">
                          <a:pos x="T88" y="T89"/>
                        </a:cxn>
                        <a:cxn ang="T147">
                          <a:pos x="T90" y="T91"/>
                        </a:cxn>
                        <a:cxn ang="T148">
                          <a:pos x="T92" y="T93"/>
                        </a:cxn>
                        <a:cxn ang="T149">
                          <a:pos x="T94" y="T95"/>
                        </a:cxn>
                        <a:cxn ang="T150">
                          <a:pos x="T96" y="T97"/>
                        </a:cxn>
                        <a:cxn ang="T151">
                          <a:pos x="T98" y="T99"/>
                        </a:cxn>
                        <a:cxn ang="T152">
                          <a:pos x="T100" y="T101"/>
                        </a:cxn>
                      </a:cxnLst>
                      <a:rect l="T153" t="T154" r="T155" b="T156"/>
                      <a:pathLst>
                        <a:path w="138" h="105">
                          <a:moveTo>
                            <a:pt x="74" y="105"/>
                          </a:moveTo>
                          <a:lnTo>
                            <a:pt x="83" y="85"/>
                          </a:lnTo>
                          <a:lnTo>
                            <a:pt x="80" y="84"/>
                          </a:lnTo>
                          <a:lnTo>
                            <a:pt x="77" y="83"/>
                          </a:lnTo>
                          <a:lnTo>
                            <a:pt x="72" y="82"/>
                          </a:lnTo>
                          <a:lnTo>
                            <a:pt x="69" y="82"/>
                          </a:lnTo>
                          <a:lnTo>
                            <a:pt x="65" y="81"/>
                          </a:lnTo>
                          <a:lnTo>
                            <a:pt x="61" y="81"/>
                          </a:lnTo>
                          <a:lnTo>
                            <a:pt x="57" y="81"/>
                          </a:lnTo>
                          <a:lnTo>
                            <a:pt x="49" y="81"/>
                          </a:lnTo>
                          <a:lnTo>
                            <a:pt x="45" y="81"/>
                          </a:lnTo>
                          <a:lnTo>
                            <a:pt x="41" y="81"/>
                          </a:lnTo>
                          <a:lnTo>
                            <a:pt x="38" y="82"/>
                          </a:lnTo>
                          <a:lnTo>
                            <a:pt x="34" y="82"/>
                          </a:lnTo>
                          <a:lnTo>
                            <a:pt x="30" y="83"/>
                          </a:lnTo>
                          <a:lnTo>
                            <a:pt x="26" y="84"/>
                          </a:lnTo>
                          <a:lnTo>
                            <a:pt x="22" y="85"/>
                          </a:lnTo>
                          <a:lnTo>
                            <a:pt x="32" y="42"/>
                          </a:lnTo>
                          <a:lnTo>
                            <a:pt x="0" y="24"/>
                          </a:lnTo>
                          <a:lnTo>
                            <a:pt x="2" y="24"/>
                          </a:lnTo>
                          <a:lnTo>
                            <a:pt x="5" y="23"/>
                          </a:lnTo>
                          <a:lnTo>
                            <a:pt x="8" y="22"/>
                          </a:lnTo>
                          <a:lnTo>
                            <a:pt x="11" y="21"/>
                          </a:lnTo>
                          <a:lnTo>
                            <a:pt x="14" y="21"/>
                          </a:lnTo>
                          <a:lnTo>
                            <a:pt x="17" y="20"/>
                          </a:lnTo>
                          <a:lnTo>
                            <a:pt x="21" y="19"/>
                          </a:lnTo>
                          <a:lnTo>
                            <a:pt x="24" y="19"/>
                          </a:lnTo>
                          <a:lnTo>
                            <a:pt x="28" y="18"/>
                          </a:lnTo>
                          <a:lnTo>
                            <a:pt x="32" y="18"/>
                          </a:lnTo>
                          <a:lnTo>
                            <a:pt x="35" y="17"/>
                          </a:lnTo>
                          <a:lnTo>
                            <a:pt x="40" y="17"/>
                          </a:lnTo>
                          <a:lnTo>
                            <a:pt x="44" y="17"/>
                          </a:lnTo>
                          <a:lnTo>
                            <a:pt x="48" y="17"/>
                          </a:lnTo>
                          <a:lnTo>
                            <a:pt x="52" y="17"/>
                          </a:lnTo>
                          <a:lnTo>
                            <a:pt x="58" y="17"/>
                          </a:lnTo>
                          <a:lnTo>
                            <a:pt x="63" y="17"/>
                          </a:lnTo>
                          <a:lnTo>
                            <a:pt x="66" y="17"/>
                          </a:lnTo>
                          <a:lnTo>
                            <a:pt x="70" y="17"/>
                          </a:lnTo>
                          <a:lnTo>
                            <a:pt x="74" y="18"/>
                          </a:lnTo>
                          <a:lnTo>
                            <a:pt x="78" y="18"/>
                          </a:lnTo>
                          <a:lnTo>
                            <a:pt x="82" y="19"/>
                          </a:lnTo>
                          <a:lnTo>
                            <a:pt x="85" y="20"/>
                          </a:lnTo>
                          <a:lnTo>
                            <a:pt x="90" y="20"/>
                          </a:lnTo>
                          <a:lnTo>
                            <a:pt x="94" y="21"/>
                          </a:lnTo>
                          <a:lnTo>
                            <a:pt x="98" y="22"/>
                          </a:lnTo>
                          <a:lnTo>
                            <a:pt x="102" y="23"/>
                          </a:lnTo>
                          <a:lnTo>
                            <a:pt x="106" y="24"/>
                          </a:lnTo>
                          <a:lnTo>
                            <a:pt x="110" y="26"/>
                          </a:lnTo>
                          <a:lnTo>
                            <a:pt x="121" y="0"/>
                          </a:lnTo>
                          <a:lnTo>
                            <a:pt x="138" y="71"/>
                          </a:lnTo>
                          <a:lnTo>
                            <a:pt x="74" y="105"/>
                          </a:lnTo>
                          <a:close/>
                        </a:path>
                      </a:pathLst>
                    </a:custGeom>
                    <a:solidFill>
                      <a:srgbClr val="FF0000"/>
                    </a:solidFill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IN"/>
                    </a:p>
                  </p:txBody>
                </p:sp>
              </p:grpSp>
              <p:sp>
                <p:nvSpPr>
                  <p:cNvPr id="16535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2271" y="3560"/>
                    <a:ext cx="128" cy="5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600" b="1">
                        <a:solidFill>
                          <a:srgbClr val="000000"/>
                        </a:solidFill>
                        <a:latin typeface="Albertus Medium"/>
                        <a:cs typeface="Arial" panose="020B0604020202020204" pitchFamily="34" charset="0"/>
                      </a:rPr>
                      <a:t>SHGs</a:t>
                    </a:r>
                    <a:endParaRPr lang="en-US" altLang="en-US" sz="1800">
                      <a:solidFill>
                        <a:srgbClr val="FFFF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6489" name="Group 30"/>
                <p:cNvGrpSpPr>
                  <a:grpSpLocks/>
                </p:cNvGrpSpPr>
                <p:nvPr/>
              </p:nvGrpSpPr>
              <p:grpSpPr bwMode="auto">
                <a:xfrm>
                  <a:off x="189" y="3137"/>
                  <a:ext cx="1819" cy="1038"/>
                  <a:chOff x="189" y="3137"/>
                  <a:chExt cx="1819" cy="1038"/>
                </a:xfrm>
              </p:grpSpPr>
              <p:sp>
                <p:nvSpPr>
                  <p:cNvPr id="16532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189" y="3137"/>
                    <a:ext cx="1819" cy="1038"/>
                  </a:xfrm>
                  <a:prstGeom prst="rect">
                    <a:avLst/>
                  </a:prstGeom>
                  <a:solidFill>
                    <a:srgbClr val="CCFF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IN" altLang="en-US" sz="2400">
                      <a:solidFill>
                        <a:srgbClr val="FFFFFF"/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533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195" y="3143"/>
                    <a:ext cx="1813" cy="1026"/>
                  </a:xfrm>
                  <a:prstGeom prst="rect">
                    <a:avLst/>
                  </a:prstGeom>
                  <a:noFill/>
                  <a:ln w="19050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IN" altLang="en-US" sz="2400">
                      <a:solidFill>
                        <a:srgbClr val="FFFFFF"/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6490" name="Rectangle 33"/>
                <p:cNvSpPr>
                  <a:spLocks noChangeArrowheads="1"/>
                </p:cNvSpPr>
                <p:nvPr/>
              </p:nvSpPr>
              <p:spPr bwMode="auto">
                <a:xfrm>
                  <a:off x="255" y="3336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91" name="Rectangle 34"/>
                <p:cNvSpPr>
                  <a:spLocks noChangeArrowheads="1"/>
                </p:cNvSpPr>
                <p:nvPr/>
              </p:nvSpPr>
              <p:spPr bwMode="auto">
                <a:xfrm>
                  <a:off x="324" y="3336"/>
                  <a:ext cx="1435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Thrift and credit activities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92" name="Rectangle 35"/>
                <p:cNvSpPr>
                  <a:spLocks noChangeArrowheads="1"/>
                </p:cNvSpPr>
                <p:nvPr/>
              </p:nvSpPr>
              <p:spPr bwMode="auto">
                <a:xfrm>
                  <a:off x="255" y="3522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93" name="Rectangle 36"/>
                <p:cNvSpPr>
                  <a:spLocks noChangeArrowheads="1"/>
                </p:cNvSpPr>
                <p:nvPr/>
              </p:nvSpPr>
              <p:spPr bwMode="auto">
                <a:xfrm>
                  <a:off x="324" y="3522"/>
                  <a:ext cx="1701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Monitoring group performance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94" name="Rectangle 37"/>
                <p:cNvSpPr>
                  <a:spLocks noChangeArrowheads="1"/>
                </p:cNvSpPr>
                <p:nvPr/>
              </p:nvSpPr>
              <p:spPr bwMode="auto">
                <a:xfrm>
                  <a:off x="255" y="3712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95" name="Rectangle 38"/>
                <p:cNvSpPr>
                  <a:spLocks noChangeArrowheads="1"/>
                </p:cNvSpPr>
                <p:nvPr/>
              </p:nvSpPr>
              <p:spPr bwMode="auto">
                <a:xfrm>
                  <a:off x="324" y="3712"/>
                  <a:ext cx="1193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Micro Credit Planning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96" name="Rectangle 39"/>
                <p:cNvSpPr>
                  <a:spLocks noChangeArrowheads="1"/>
                </p:cNvSpPr>
                <p:nvPr/>
              </p:nvSpPr>
              <p:spPr bwMode="auto">
                <a:xfrm>
                  <a:off x="255" y="3844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97" name="Rectangle 40"/>
                <p:cNvSpPr>
                  <a:spLocks noChangeArrowheads="1"/>
                </p:cNvSpPr>
                <p:nvPr/>
              </p:nvSpPr>
              <p:spPr bwMode="auto">
                <a:xfrm>
                  <a:off x="324" y="3844"/>
                  <a:ext cx="1115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Household inv plans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6498" name="Group 41"/>
                <p:cNvGrpSpPr>
                  <a:grpSpLocks/>
                </p:cNvGrpSpPr>
                <p:nvPr/>
              </p:nvGrpSpPr>
              <p:grpSpPr bwMode="auto">
                <a:xfrm>
                  <a:off x="189" y="1823"/>
                  <a:ext cx="2430" cy="1297"/>
                  <a:chOff x="189" y="1772"/>
                  <a:chExt cx="2430" cy="1297"/>
                </a:xfrm>
              </p:grpSpPr>
              <p:sp>
                <p:nvSpPr>
                  <p:cNvPr id="16530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189" y="1772"/>
                    <a:ext cx="2047" cy="1297"/>
                  </a:xfrm>
                  <a:prstGeom prst="rect">
                    <a:avLst/>
                  </a:prstGeom>
                  <a:solidFill>
                    <a:srgbClr val="FEF0F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IN" altLang="en-US" sz="2400">
                      <a:solidFill>
                        <a:srgbClr val="FFFFFF"/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531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195" y="1778"/>
                    <a:ext cx="2424" cy="1285"/>
                  </a:xfrm>
                  <a:prstGeom prst="rect">
                    <a:avLst/>
                  </a:prstGeom>
                  <a:noFill/>
                  <a:ln w="19050" cap="rnd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lang="en-IN" altLang="en-US" sz="2400">
                      <a:solidFill>
                        <a:srgbClr val="FFFFFF"/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6499" name="Rectangle 44"/>
                <p:cNvSpPr>
                  <a:spLocks noChangeArrowheads="1"/>
                </p:cNvSpPr>
                <p:nvPr/>
              </p:nvSpPr>
              <p:spPr bwMode="auto">
                <a:xfrm>
                  <a:off x="255" y="1841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0" name="Rectangle 45"/>
                <p:cNvSpPr>
                  <a:spLocks noChangeArrowheads="1"/>
                </p:cNvSpPr>
                <p:nvPr/>
              </p:nvSpPr>
              <p:spPr bwMode="auto">
                <a:xfrm>
                  <a:off x="367" y="1841"/>
                  <a:ext cx="208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E.C 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1" name="Rectangle 46"/>
                <p:cNvSpPr>
                  <a:spLocks noChangeArrowheads="1"/>
                </p:cNvSpPr>
                <p:nvPr/>
              </p:nvSpPr>
              <p:spPr bwMode="auto">
                <a:xfrm>
                  <a:off x="578" y="1841"/>
                  <a:ext cx="47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-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2" name="Rectangle 47"/>
                <p:cNvSpPr>
                  <a:spLocks noChangeArrowheads="1"/>
                </p:cNvSpPr>
                <p:nvPr/>
              </p:nvSpPr>
              <p:spPr bwMode="auto">
                <a:xfrm>
                  <a:off x="662" y="1841"/>
                  <a:ext cx="1976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2 from each S.H.G, 5 Office  bearers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3" name="Rectangle 48"/>
                <p:cNvSpPr>
                  <a:spLocks noChangeArrowheads="1"/>
                </p:cNvSpPr>
                <p:nvPr/>
              </p:nvSpPr>
              <p:spPr bwMode="auto">
                <a:xfrm>
                  <a:off x="255" y="2027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4" name="Rectangle 49"/>
                <p:cNvSpPr>
                  <a:spLocks noChangeArrowheads="1"/>
                </p:cNvSpPr>
                <p:nvPr/>
              </p:nvSpPr>
              <p:spPr bwMode="auto">
                <a:xfrm>
                  <a:off x="367" y="2027"/>
                  <a:ext cx="1264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Strengthening of SHGs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5" name="Rectangle 50"/>
                <p:cNvSpPr>
                  <a:spLocks noChangeArrowheads="1"/>
                </p:cNvSpPr>
                <p:nvPr/>
              </p:nvSpPr>
              <p:spPr bwMode="auto">
                <a:xfrm>
                  <a:off x="255" y="2217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6" name="Rectangle 51"/>
                <p:cNvSpPr>
                  <a:spLocks noChangeArrowheads="1"/>
                </p:cNvSpPr>
                <p:nvPr/>
              </p:nvSpPr>
              <p:spPr bwMode="auto">
                <a:xfrm>
                  <a:off x="367" y="2217"/>
                  <a:ext cx="1861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Arrange line of credit to the SHGs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7" name="Rectangle 52"/>
                <p:cNvSpPr>
                  <a:spLocks noChangeArrowheads="1"/>
                </p:cNvSpPr>
                <p:nvPr/>
              </p:nvSpPr>
              <p:spPr bwMode="auto">
                <a:xfrm>
                  <a:off x="255" y="2407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8" name="Rectangle 53"/>
                <p:cNvSpPr>
                  <a:spLocks noChangeArrowheads="1"/>
                </p:cNvSpPr>
                <p:nvPr/>
              </p:nvSpPr>
              <p:spPr bwMode="auto">
                <a:xfrm>
                  <a:off x="367" y="2407"/>
                  <a:ext cx="703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Social action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09" name="Rectangle 54"/>
                <p:cNvSpPr>
                  <a:spLocks noChangeArrowheads="1"/>
                </p:cNvSpPr>
                <p:nvPr/>
              </p:nvSpPr>
              <p:spPr bwMode="auto">
                <a:xfrm>
                  <a:off x="255" y="2593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0" name="Rectangle 55"/>
                <p:cNvSpPr>
                  <a:spLocks noChangeArrowheads="1"/>
                </p:cNvSpPr>
                <p:nvPr/>
              </p:nvSpPr>
              <p:spPr bwMode="auto">
                <a:xfrm>
                  <a:off x="367" y="2593"/>
                  <a:ext cx="113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Village development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1" name="Rectangle 56"/>
                <p:cNvSpPr>
                  <a:spLocks noChangeArrowheads="1"/>
                </p:cNvSpPr>
                <p:nvPr/>
              </p:nvSpPr>
              <p:spPr bwMode="auto">
                <a:xfrm>
                  <a:off x="255" y="2783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2" name="Rectangle 57"/>
                <p:cNvSpPr>
                  <a:spLocks noChangeArrowheads="1"/>
                </p:cNvSpPr>
                <p:nvPr/>
              </p:nvSpPr>
              <p:spPr bwMode="auto">
                <a:xfrm>
                  <a:off x="367" y="2783"/>
                  <a:ext cx="1554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Marketing and food security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3" name="Rectangle 58"/>
                <p:cNvSpPr>
                  <a:spLocks noChangeArrowheads="1"/>
                </p:cNvSpPr>
                <p:nvPr/>
              </p:nvSpPr>
              <p:spPr bwMode="auto">
                <a:xfrm>
                  <a:off x="255" y="2969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4" name="Rectangle 59"/>
                <p:cNvSpPr>
                  <a:spLocks noChangeArrowheads="1"/>
                </p:cNvSpPr>
                <p:nvPr/>
              </p:nvSpPr>
              <p:spPr bwMode="auto">
                <a:xfrm>
                  <a:off x="367" y="2969"/>
                  <a:ext cx="1307" cy="1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3333CC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Support activists – 3 -5 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5" name="Rectangle 61"/>
                <p:cNvSpPr>
                  <a:spLocks noChangeArrowheads="1"/>
                </p:cNvSpPr>
                <p:nvPr/>
              </p:nvSpPr>
              <p:spPr bwMode="auto">
                <a:xfrm>
                  <a:off x="141" y="671"/>
                  <a:ext cx="2478" cy="1105"/>
                </a:xfrm>
                <a:prstGeom prst="rect">
                  <a:avLst/>
                </a:prstGeom>
                <a:solidFill>
                  <a:srgbClr val="CC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en-IN" altLang="en-US" sz="2400">
                    <a:solidFill>
                      <a:srgbClr val="FFFFFF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6" name="Rectangle 63"/>
                <p:cNvSpPr>
                  <a:spLocks noChangeArrowheads="1"/>
                </p:cNvSpPr>
                <p:nvPr/>
              </p:nvSpPr>
              <p:spPr bwMode="auto">
                <a:xfrm>
                  <a:off x="205" y="685"/>
                  <a:ext cx="50" cy="1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7" name="Rectangle 64"/>
                <p:cNvSpPr>
                  <a:spLocks noChangeArrowheads="1"/>
                </p:cNvSpPr>
                <p:nvPr/>
              </p:nvSpPr>
              <p:spPr bwMode="auto">
                <a:xfrm>
                  <a:off x="317" y="685"/>
                  <a:ext cx="208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E.C 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8" name="Rectangle 65"/>
                <p:cNvSpPr>
                  <a:spLocks noChangeArrowheads="1"/>
                </p:cNvSpPr>
                <p:nvPr/>
              </p:nvSpPr>
              <p:spPr bwMode="auto">
                <a:xfrm>
                  <a:off x="528" y="685"/>
                  <a:ext cx="47" cy="1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-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19" name="Rectangle 66"/>
                <p:cNvSpPr>
                  <a:spLocks noChangeArrowheads="1"/>
                </p:cNvSpPr>
                <p:nvPr/>
              </p:nvSpPr>
              <p:spPr bwMode="auto">
                <a:xfrm>
                  <a:off x="612" y="685"/>
                  <a:ext cx="1815" cy="1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2 from each V.O, 5 Office bearers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0" name="Rectangle 67"/>
                <p:cNvSpPr>
                  <a:spLocks noChangeArrowheads="1"/>
                </p:cNvSpPr>
                <p:nvPr/>
              </p:nvSpPr>
              <p:spPr bwMode="auto">
                <a:xfrm>
                  <a:off x="205" y="875"/>
                  <a:ext cx="50" cy="1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1" name="Rectangle 68"/>
                <p:cNvSpPr>
                  <a:spLocks noChangeArrowheads="1"/>
                </p:cNvSpPr>
                <p:nvPr/>
              </p:nvSpPr>
              <p:spPr bwMode="auto">
                <a:xfrm>
                  <a:off x="317" y="875"/>
                  <a:ext cx="868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Support to  VOs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2" name="Rectangle 69"/>
                <p:cNvSpPr>
                  <a:spLocks noChangeArrowheads="1"/>
                </p:cNvSpPr>
                <p:nvPr/>
              </p:nvSpPr>
              <p:spPr bwMode="auto">
                <a:xfrm>
                  <a:off x="205" y="1061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3" name="Rectangle 70"/>
                <p:cNvSpPr>
                  <a:spLocks noChangeArrowheads="1"/>
                </p:cNvSpPr>
                <p:nvPr/>
              </p:nvSpPr>
              <p:spPr bwMode="auto">
                <a:xfrm>
                  <a:off x="317" y="1061"/>
                  <a:ext cx="1454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Secure linkage with Govt. 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4" name="Rectangle 71"/>
                <p:cNvSpPr>
                  <a:spLocks noChangeArrowheads="1"/>
                </p:cNvSpPr>
                <p:nvPr/>
              </p:nvSpPr>
              <p:spPr bwMode="auto">
                <a:xfrm>
                  <a:off x="1791" y="1061"/>
                  <a:ext cx="356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Depts.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5" name="Rectangle 72"/>
                <p:cNvSpPr>
                  <a:spLocks noChangeArrowheads="1"/>
                </p:cNvSpPr>
                <p:nvPr/>
              </p:nvSpPr>
              <p:spPr bwMode="auto">
                <a:xfrm>
                  <a:off x="317" y="1251"/>
                  <a:ext cx="1332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fin institutions, markets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6" name="Rectangle 73"/>
                <p:cNvSpPr>
                  <a:spLocks noChangeArrowheads="1"/>
                </p:cNvSpPr>
                <p:nvPr/>
              </p:nvSpPr>
              <p:spPr bwMode="auto">
                <a:xfrm>
                  <a:off x="205" y="1441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7" name="Rectangle 74"/>
                <p:cNvSpPr>
                  <a:spLocks noChangeArrowheads="1"/>
                </p:cNvSpPr>
                <p:nvPr/>
              </p:nvSpPr>
              <p:spPr bwMode="auto">
                <a:xfrm>
                  <a:off x="317" y="1441"/>
                  <a:ext cx="1239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Auditing of the groups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8" name="Rectangle 75"/>
                <p:cNvSpPr>
                  <a:spLocks noChangeArrowheads="1"/>
                </p:cNvSpPr>
                <p:nvPr/>
              </p:nvSpPr>
              <p:spPr bwMode="auto">
                <a:xfrm>
                  <a:off x="205" y="1627"/>
                  <a:ext cx="50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•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29" name="Rectangle 76"/>
                <p:cNvSpPr>
                  <a:spLocks noChangeArrowheads="1"/>
                </p:cNvSpPr>
                <p:nvPr/>
              </p:nvSpPr>
              <p:spPr bwMode="auto">
                <a:xfrm>
                  <a:off x="317" y="1627"/>
                  <a:ext cx="1316" cy="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rPr>
                    <a:t>Micro Finance functions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6396" name="Group 82"/>
              <p:cNvGrpSpPr>
                <a:grpSpLocks/>
              </p:cNvGrpSpPr>
              <p:nvPr/>
            </p:nvGrpSpPr>
            <p:grpSpPr bwMode="auto">
              <a:xfrm>
                <a:off x="2370" y="0"/>
                <a:ext cx="2970" cy="3938"/>
                <a:chOff x="2370" y="0"/>
                <a:chExt cx="2970" cy="3938"/>
              </a:xfrm>
            </p:grpSpPr>
            <p:grpSp>
              <p:nvGrpSpPr>
                <p:cNvPr id="16397" name="Group 83"/>
                <p:cNvGrpSpPr>
                  <a:grpSpLocks/>
                </p:cNvGrpSpPr>
                <p:nvPr/>
              </p:nvGrpSpPr>
              <p:grpSpPr bwMode="auto">
                <a:xfrm>
                  <a:off x="3297" y="3571"/>
                  <a:ext cx="387" cy="367"/>
                  <a:chOff x="3297" y="3388"/>
                  <a:chExt cx="387" cy="367"/>
                </a:xfrm>
              </p:grpSpPr>
              <p:sp>
                <p:nvSpPr>
                  <p:cNvPr id="16480" name="Freeform 84"/>
                  <p:cNvSpPr>
                    <a:spLocks/>
                  </p:cNvSpPr>
                  <p:nvPr/>
                </p:nvSpPr>
                <p:spPr bwMode="auto">
                  <a:xfrm>
                    <a:off x="3332" y="3396"/>
                    <a:ext cx="140" cy="132"/>
                  </a:xfrm>
                  <a:custGeom>
                    <a:avLst/>
                    <a:gdLst>
                      <a:gd name="T0" fmla="*/ 0 w 140"/>
                      <a:gd name="T1" fmla="*/ 105 h 132"/>
                      <a:gd name="T2" fmla="*/ 1 w 140"/>
                      <a:gd name="T3" fmla="*/ 102 h 132"/>
                      <a:gd name="T4" fmla="*/ 3 w 140"/>
                      <a:gd name="T5" fmla="*/ 100 h 132"/>
                      <a:gd name="T6" fmla="*/ 4 w 140"/>
                      <a:gd name="T7" fmla="*/ 97 h 132"/>
                      <a:gd name="T8" fmla="*/ 5 w 140"/>
                      <a:gd name="T9" fmla="*/ 95 h 132"/>
                      <a:gd name="T10" fmla="*/ 7 w 140"/>
                      <a:gd name="T11" fmla="*/ 93 h 132"/>
                      <a:gd name="T12" fmla="*/ 8 w 140"/>
                      <a:gd name="T13" fmla="*/ 90 h 132"/>
                      <a:gd name="T14" fmla="*/ 10 w 140"/>
                      <a:gd name="T15" fmla="*/ 88 h 132"/>
                      <a:gd name="T16" fmla="*/ 11 w 140"/>
                      <a:gd name="T17" fmla="*/ 86 h 132"/>
                      <a:gd name="T18" fmla="*/ 13 w 140"/>
                      <a:gd name="T19" fmla="*/ 83 h 132"/>
                      <a:gd name="T20" fmla="*/ 15 w 140"/>
                      <a:gd name="T21" fmla="*/ 80 h 132"/>
                      <a:gd name="T22" fmla="*/ 17 w 140"/>
                      <a:gd name="T23" fmla="*/ 78 h 132"/>
                      <a:gd name="T24" fmla="*/ 19 w 140"/>
                      <a:gd name="T25" fmla="*/ 76 h 132"/>
                      <a:gd name="T26" fmla="*/ 21 w 140"/>
                      <a:gd name="T27" fmla="*/ 73 h 132"/>
                      <a:gd name="T28" fmla="*/ 23 w 140"/>
                      <a:gd name="T29" fmla="*/ 70 h 132"/>
                      <a:gd name="T30" fmla="*/ 25 w 140"/>
                      <a:gd name="T31" fmla="*/ 68 h 132"/>
                      <a:gd name="T32" fmla="*/ 27 w 140"/>
                      <a:gd name="T33" fmla="*/ 66 h 132"/>
                      <a:gd name="T34" fmla="*/ 30 w 140"/>
                      <a:gd name="T35" fmla="*/ 63 h 132"/>
                      <a:gd name="T36" fmla="*/ 32 w 140"/>
                      <a:gd name="T37" fmla="*/ 61 h 132"/>
                      <a:gd name="T38" fmla="*/ 35 w 140"/>
                      <a:gd name="T39" fmla="*/ 58 h 132"/>
                      <a:gd name="T40" fmla="*/ 37 w 140"/>
                      <a:gd name="T41" fmla="*/ 56 h 132"/>
                      <a:gd name="T42" fmla="*/ 40 w 140"/>
                      <a:gd name="T43" fmla="*/ 54 h 132"/>
                      <a:gd name="T44" fmla="*/ 42 w 140"/>
                      <a:gd name="T45" fmla="*/ 52 h 132"/>
                      <a:gd name="T46" fmla="*/ 44 w 140"/>
                      <a:gd name="T47" fmla="*/ 50 h 132"/>
                      <a:gd name="T48" fmla="*/ 47 w 140"/>
                      <a:gd name="T49" fmla="*/ 48 h 132"/>
                      <a:gd name="T50" fmla="*/ 50 w 140"/>
                      <a:gd name="T51" fmla="*/ 46 h 132"/>
                      <a:gd name="T52" fmla="*/ 52 w 140"/>
                      <a:gd name="T53" fmla="*/ 44 h 132"/>
                      <a:gd name="T54" fmla="*/ 55 w 140"/>
                      <a:gd name="T55" fmla="*/ 42 h 132"/>
                      <a:gd name="T56" fmla="*/ 59 w 140"/>
                      <a:gd name="T57" fmla="*/ 39 h 132"/>
                      <a:gd name="T58" fmla="*/ 62 w 140"/>
                      <a:gd name="T59" fmla="*/ 37 h 132"/>
                      <a:gd name="T60" fmla="*/ 65 w 140"/>
                      <a:gd name="T61" fmla="*/ 35 h 132"/>
                      <a:gd name="T62" fmla="*/ 69 w 140"/>
                      <a:gd name="T63" fmla="*/ 33 h 132"/>
                      <a:gd name="T64" fmla="*/ 72 w 140"/>
                      <a:gd name="T65" fmla="*/ 31 h 132"/>
                      <a:gd name="T66" fmla="*/ 76 w 140"/>
                      <a:gd name="T67" fmla="*/ 29 h 132"/>
                      <a:gd name="T68" fmla="*/ 79 w 140"/>
                      <a:gd name="T69" fmla="*/ 28 h 132"/>
                      <a:gd name="T70" fmla="*/ 82 w 140"/>
                      <a:gd name="T71" fmla="*/ 26 h 132"/>
                      <a:gd name="T72" fmla="*/ 86 w 140"/>
                      <a:gd name="T73" fmla="*/ 25 h 132"/>
                      <a:gd name="T74" fmla="*/ 88 w 140"/>
                      <a:gd name="T75" fmla="*/ 24 h 132"/>
                      <a:gd name="T76" fmla="*/ 78 w 140"/>
                      <a:gd name="T77" fmla="*/ 0 h 132"/>
                      <a:gd name="T78" fmla="*/ 140 w 140"/>
                      <a:gd name="T79" fmla="*/ 34 h 132"/>
                      <a:gd name="T80" fmla="*/ 124 w 140"/>
                      <a:gd name="T81" fmla="*/ 104 h 132"/>
                      <a:gd name="T82" fmla="*/ 114 w 140"/>
                      <a:gd name="T83" fmla="*/ 83 h 132"/>
                      <a:gd name="T84" fmla="*/ 109 w 140"/>
                      <a:gd name="T85" fmla="*/ 85 h 132"/>
                      <a:gd name="T86" fmla="*/ 105 w 140"/>
                      <a:gd name="T87" fmla="*/ 87 h 132"/>
                      <a:gd name="T88" fmla="*/ 101 w 140"/>
                      <a:gd name="T89" fmla="*/ 89 h 132"/>
                      <a:gd name="T90" fmla="*/ 96 w 140"/>
                      <a:gd name="T91" fmla="*/ 92 h 132"/>
                      <a:gd name="T92" fmla="*/ 93 w 140"/>
                      <a:gd name="T93" fmla="*/ 95 h 132"/>
                      <a:gd name="T94" fmla="*/ 89 w 140"/>
                      <a:gd name="T95" fmla="*/ 98 h 132"/>
                      <a:gd name="T96" fmla="*/ 86 w 140"/>
                      <a:gd name="T97" fmla="*/ 101 h 132"/>
                      <a:gd name="T98" fmla="*/ 83 w 140"/>
                      <a:gd name="T99" fmla="*/ 103 h 132"/>
                      <a:gd name="T100" fmla="*/ 80 w 140"/>
                      <a:gd name="T101" fmla="*/ 106 h 132"/>
                      <a:gd name="T102" fmla="*/ 76 w 140"/>
                      <a:gd name="T103" fmla="*/ 110 h 132"/>
                      <a:gd name="T104" fmla="*/ 74 w 140"/>
                      <a:gd name="T105" fmla="*/ 113 h 132"/>
                      <a:gd name="T106" fmla="*/ 71 w 140"/>
                      <a:gd name="T107" fmla="*/ 116 h 132"/>
                      <a:gd name="T108" fmla="*/ 69 w 140"/>
                      <a:gd name="T109" fmla="*/ 119 h 132"/>
                      <a:gd name="T110" fmla="*/ 66 w 140"/>
                      <a:gd name="T111" fmla="*/ 123 h 132"/>
                      <a:gd name="T112" fmla="*/ 64 w 140"/>
                      <a:gd name="T113" fmla="*/ 127 h 132"/>
                      <a:gd name="T114" fmla="*/ 63 w 140"/>
                      <a:gd name="T115" fmla="*/ 129 h 132"/>
                      <a:gd name="T116" fmla="*/ 61 w 140"/>
                      <a:gd name="T117" fmla="*/ 132 h 132"/>
                      <a:gd name="T118" fmla="*/ 0 w 140"/>
                      <a:gd name="T119" fmla="*/ 105 h 132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0"/>
                      <a:gd name="T181" fmla="*/ 0 h 132"/>
                      <a:gd name="T182" fmla="*/ 140 w 140"/>
                      <a:gd name="T183" fmla="*/ 132 h 132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0" h="132">
                        <a:moveTo>
                          <a:pt x="0" y="105"/>
                        </a:moveTo>
                        <a:lnTo>
                          <a:pt x="1" y="102"/>
                        </a:lnTo>
                        <a:lnTo>
                          <a:pt x="3" y="100"/>
                        </a:lnTo>
                        <a:lnTo>
                          <a:pt x="4" y="97"/>
                        </a:lnTo>
                        <a:lnTo>
                          <a:pt x="5" y="95"/>
                        </a:lnTo>
                        <a:lnTo>
                          <a:pt x="7" y="93"/>
                        </a:lnTo>
                        <a:lnTo>
                          <a:pt x="8" y="90"/>
                        </a:lnTo>
                        <a:lnTo>
                          <a:pt x="10" y="88"/>
                        </a:lnTo>
                        <a:lnTo>
                          <a:pt x="11" y="86"/>
                        </a:lnTo>
                        <a:lnTo>
                          <a:pt x="13" y="83"/>
                        </a:lnTo>
                        <a:lnTo>
                          <a:pt x="15" y="80"/>
                        </a:lnTo>
                        <a:lnTo>
                          <a:pt x="17" y="78"/>
                        </a:lnTo>
                        <a:lnTo>
                          <a:pt x="19" y="76"/>
                        </a:lnTo>
                        <a:lnTo>
                          <a:pt x="21" y="73"/>
                        </a:lnTo>
                        <a:lnTo>
                          <a:pt x="23" y="70"/>
                        </a:lnTo>
                        <a:lnTo>
                          <a:pt x="25" y="68"/>
                        </a:lnTo>
                        <a:lnTo>
                          <a:pt x="27" y="66"/>
                        </a:lnTo>
                        <a:lnTo>
                          <a:pt x="30" y="63"/>
                        </a:lnTo>
                        <a:lnTo>
                          <a:pt x="32" y="61"/>
                        </a:lnTo>
                        <a:lnTo>
                          <a:pt x="35" y="58"/>
                        </a:lnTo>
                        <a:lnTo>
                          <a:pt x="37" y="56"/>
                        </a:lnTo>
                        <a:lnTo>
                          <a:pt x="40" y="54"/>
                        </a:lnTo>
                        <a:lnTo>
                          <a:pt x="42" y="52"/>
                        </a:lnTo>
                        <a:lnTo>
                          <a:pt x="44" y="50"/>
                        </a:lnTo>
                        <a:lnTo>
                          <a:pt x="47" y="48"/>
                        </a:lnTo>
                        <a:lnTo>
                          <a:pt x="50" y="46"/>
                        </a:lnTo>
                        <a:lnTo>
                          <a:pt x="52" y="44"/>
                        </a:lnTo>
                        <a:lnTo>
                          <a:pt x="55" y="42"/>
                        </a:lnTo>
                        <a:lnTo>
                          <a:pt x="59" y="39"/>
                        </a:lnTo>
                        <a:lnTo>
                          <a:pt x="62" y="37"/>
                        </a:lnTo>
                        <a:lnTo>
                          <a:pt x="65" y="35"/>
                        </a:lnTo>
                        <a:lnTo>
                          <a:pt x="69" y="33"/>
                        </a:lnTo>
                        <a:lnTo>
                          <a:pt x="72" y="31"/>
                        </a:lnTo>
                        <a:lnTo>
                          <a:pt x="76" y="29"/>
                        </a:lnTo>
                        <a:lnTo>
                          <a:pt x="79" y="28"/>
                        </a:lnTo>
                        <a:lnTo>
                          <a:pt x="82" y="26"/>
                        </a:lnTo>
                        <a:lnTo>
                          <a:pt x="86" y="25"/>
                        </a:lnTo>
                        <a:lnTo>
                          <a:pt x="88" y="24"/>
                        </a:lnTo>
                        <a:lnTo>
                          <a:pt x="78" y="0"/>
                        </a:lnTo>
                        <a:lnTo>
                          <a:pt x="140" y="34"/>
                        </a:lnTo>
                        <a:lnTo>
                          <a:pt x="124" y="104"/>
                        </a:lnTo>
                        <a:lnTo>
                          <a:pt x="114" y="83"/>
                        </a:lnTo>
                        <a:lnTo>
                          <a:pt x="109" y="85"/>
                        </a:lnTo>
                        <a:lnTo>
                          <a:pt x="105" y="87"/>
                        </a:lnTo>
                        <a:lnTo>
                          <a:pt x="101" y="89"/>
                        </a:lnTo>
                        <a:lnTo>
                          <a:pt x="96" y="92"/>
                        </a:lnTo>
                        <a:lnTo>
                          <a:pt x="93" y="95"/>
                        </a:lnTo>
                        <a:lnTo>
                          <a:pt x="89" y="98"/>
                        </a:lnTo>
                        <a:lnTo>
                          <a:pt x="86" y="101"/>
                        </a:lnTo>
                        <a:lnTo>
                          <a:pt x="83" y="103"/>
                        </a:lnTo>
                        <a:lnTo>
                          <a:pt x="80" y="106"/>
                        </a:lnTo>
                        <a:lnTo>
                          <a:pt x="76" y="110"/>
                        </a:lnTo>
                        <a:lnTo>
                          <a:pt x="74" y="113"/>
                        </a:lnTo>
                        <a:lnTo>
                          <a:pt x="71" y="116"/>
                        </a:lnTo>
                        <a:lnTo>
                          <a:pt x="69" y="119"/>
                        </a:lnTo>
                        <a:lnTo>
                          <a:pt x="66" y="123"/>
                        </a:lnTo>
                        <a:lnTo>
                          <a:pt x="64" y="127"/>
                        </a:lnTo>
                        <a:lnTo>
                          <a:pt x="63" y="129"/>
                        </a:lnTo>
                        <a:lnTo>
                          <a:pt x="61" y="132"/>
                        </a:lnTo>
                        <a:lnTo>
                          <a:pt x="0" y="10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81" name="Freeform 85"/>
                  <p:cNvSpPr>
                    <a:spLocks/>
                  </p:cNvSpPr>
                  <p:nvPr/>
                </p:nvSpPr>
                <p:spPr bwMode="auto">
                  <a:xfrm>
                    <a:off x="3297" y="3489"/>
                    <a:ext cx="123" cy="147"/>
                  </a:xfrm>
                  <a:custGeom>
                    <a:avLst/>
                    <a:gdLst>
                      <a:gd name="T0" fmla="*/ 123 w 123"/>
                      <a:gd name="T1" fmla="*/ 61 h 147"/>
                      <a:gd name="T2" fmla="*/ 92 w 123"/>
                      <a:gd name="T3" fmla="*/ 49 h 147"/>
                      <a:gd name="T4" fmla="*/ 91 w 123"/>
                      <a:gd name="T5" fmla="*/ 52 h 147"/>
                      <a:gd name="T6" fmla="*/ 90 w 123"/>
                      <a:gd name="T7" fmla="*/ 54 h 147"/>
                      <a:gd name="T8" fmla="*/ 89 w 123"/>
                      <a:gd name="T9" fmla="*/ 57 h 147"/>
                      <a:gd name="T10" fmla="*/ 89 w 123"/>
                      <a:gd name="T11" fmla="*/ 60 h 147"/>
                      <a:gd name="T12" fmla="*/ 88 w 123"/>
                      <a:gd name="T13" fmla="*/ 64 h 147"/>
                      <a:gd name="T14" fmla="*/ 87 w 123"/>
                      <a:gd name="T15" fmla="*/ 67 h 147"/>
                      <a:gd name="T16" fmla="*/ 87 w 123"/>
                      <a:gd name="T17" fmla="*/ 71 h 147"/>
                      <a:gd name="T18" fmla="*/ 86 w 123"/>
                      <a:gd name="T19" fmla="*/ 75 h 147"/>
                      <a:gd name="T20" fmla="*/ 86 w 123"/>
                      <a:gd name="T21" fmla="*/ 79 h 147"/>
                      <a:gd name="T22" fmla="*/ 86 w 123"/>
                      <a:gd name="T23" fmla="*/ 86 h 147"/>
                      <a:gd name="T24" fmla="*/ 86 w 123"/>
                      <a:gd name="T25" fmla="*/ 90 h 147"/>
                      <a:gd name="T26" fmla="*/ 86 w 123"/>
                      <a:gd name="T27" fmla="*/ 94 h 147"/>
                      <a:gd name="T28" fmla="*/ 87 w 123"/>
                      <a:gd name="T29" fmla="*/ 97 h 147"/>
                      <a:gd name="T30" fmla="*/ 87 w 123"/>
                      <a:gd name="T31" fmla="*/ 101 h 147"/>
                      <a:gd name="T32" fmla="*/ 88 w 123"/>
                      <a:gd name="T33" fmla="*/ 104 h 147"/>
                      <a:gd name="T34" fmla="*/ 89 w 123"/>
                      <a:gd name="T35" fmla="*/ 108 h 147"/>
                      <a:gd name="T36" fmla="*/ 90 w 123"/>
                      <a:gd name="T37" fmla="*/ 112 h 147"/>
                      <a:gd name="T38" fmla="*/ 31 w 123"/>
                      <a:gd name="T39" fmla="*/ 147 h 147"/>
                      <a:gd name="T40" fmla="*/ 30 w 123"/>
                      <a:gd name="T41" fmla="*/ 144 h 147"/>
                      <a:gd name="T42" fmla="*/ 29 w 123"/>
                      <a:gd name="T43" fmla="*/ 141 h 147"/>
                      <a:gd name="T44" fmla="*/ 28 w 123"/>
                      <a:gd name="T45" fmla="*/ 138 h 147"/>
                      <a:gd name="T46" fmla="*/ 27 w 123"/>
                      <a:gd name="T47" fmla="*/ 135 h 147"/>
                      <a:gd name="T48" fmla="*/ 26 w 123"/>
                      <a:gd name="T49" fmla="*/ 132 h 147"/>
                      <a:gd name="T50" fmla="*/ 25 w 123"/>
                      <a:gd name="T51" fmla="*/ 129 h 147"/>
                      <a:gd name="T52" fmla="*/ 24 w 123"/>
                      <a:gd name="T53" fmla="*/ 126 h 147"/>
                      <a:gd name="T54" fmla="*/ 23 w 123"/>
                      <a:gd name="T55" fmla="*/ 123 h 147"/>
                      <a:gd name="T56" fmla="*/ 23 w 123"/>
                      <a:gd name="T57" fmla="*/ 120 h 147"/>
                      <a:gd name="T58" fmla="*/ 22 w 123"/>
                      <a:gd name="T59" fmla="*/ 117 h 147"/>
                      <a:gd name="T60" fmla="*/ 21 w 123"/>
                      <a:gd name="T61" fmla="*/ 113 h 147"/>
                      <a:gd name="T62" fmla="*/ 21 w 123"/>
                      <a:gd name="T63" fmla="*/ 110 h 147"/>
                      <a:gd name="T64" fmla="*/ 20 w 123"/>
                      <a:gd name="T65" fmla="*/ 107 h 147"/>
                      <a:gd name="T66" fmla="*/ 19 w 123"/>
                      <a:gd name="T67" fmla="*/ 103 h 147"/>
                      <a:gd name="T68" fmla="*/ 19 w 123"/>
                      <a:gd name="T69" fmla="*/ 99 h 147"/>
                      <a:gd name="T70" fmla="*/ 19 w 123"/>
                      <a:gd name="T71" fmla="*/ 95 h 147"/>
                      <a:gd name="T72" fmla="*/ 18 w 123"/>
                      <a:gd name="T73" fmla="*/ 91 h 147"/>
                      <a:gd name="T74" fmla="*/ 18 w 123"/>
                      <a:gd name="T75" fmla="*/ 87 h 147"/>
                      <a:gd name="T76" fmla="*/ 18 w 123"/>
                      <a:gd name="T77" fmla="*/ 83 h 147"/>
                      <a:gd name="T78" fmla="*/ 18 w 123"/>
                      <a:gd name="T79" fmla="*/ 78 h 147"/>
                      <a:gd name="T80" fmla="*/ 19 w 123"/>
                      <a:gd name="T81" fmla="*/ 74 h 147"/>
                      <a:gd name="T82" fmla="*/ 19 w 123"/>
                      <a:gd name="T83" fmla="*/ 71 h 147"/>
                      <a:gd name="T84" fmla="*/ 19 w 123"/>
                      <a:gd name="T85" fmla="*/ 67 h 147"/>
                      <a:gd name="T86" fmla="*/ 19 w 123"/>
                      <a:gd name="T87" fmla="*/ 63 h 147"/>
                      <a:gd name="T88" fmla="*/ 20 w 123"/>
                      <a:gd name="T89" fmla="*/ 59 h 147"/>
                      <a:gd name="T90" fmla="*/ 21 w 123"/>
                      <a:gd name="T91" fmla="*/ 55 h 147"/>
                      <a:gd name="T92" fmla="*/ 21 w 123"/>
                      <a:gd name="T93" fmla="*/ 52 h 147"/>
                      <a:gd name="T94" fmla="*/ 22 w 123"/>
                      <a:gd name="T95" fmla="*/ 47 h 147"/>
                      <a:gd name="T96" fmla="*/ 23 w 123"/>
                      <a:gd name="T97" fmla="*/ 44 h 147"/>
                      <a:gd name="T98" fmla="*/ 24 w 123"/>
                      <a:gd name="T99" fmla="*/ 40 h 147"/>
                      <a:gd name="T100" fmla="*/ 25 w 123"/>
                      <a:gd name="T101" fmla="*/ 37 h 147"/>
                      <a:gd name="T102" fmla="*/ 26 w 123"/>
                      <a:gd name="T103" fmla="*/ 33 h 147"/>
                      <a:gd name="T104" fmla="*/ 28 w 123"/>
                      <a:gd name="T105" fmla="*/ 29 h 147"/>
                      <a:gd name="T106" fmla="*/ 30 w 123"/>
                      <a:gd name="T107" fmla="*/ 24 h 147"/>
                      <a:gd name="T108" fmla="*/ 0 w 123"/>
                      <a:gd name="T109" fmla="*/ 13 h 147"/>
                      <a:gd name="T110" fmla="*/ 77 w 123"/>
                      <a:gd name="T111" fmla="*/ 0 h 147"/>
                      <a:gd name="T112" fmla="*/ 123 w 123"/>
                      <a:gd name="T113" fmla="*/ 61 h 147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123"/>
                      <a:gd name="T172" fmla="*/ 0 h 147"/>
                      <a:gd name="T173" fmla="*/ 123 w 123"/>
                      <a:gd name="T174" fmla="*/ 147 h 147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123" h="147">
                        <a:moveTo>
                          <a:pt x="123" y="61"/>
                        </a:moveTo>
                        <a:lnTo>
                          <a:pt x="92" y="49"/>
                        </a:lnTo>
                        <a:lnTo>
                          <a:pt x="91" y="52"/>
                        </a:lnTo>
                        <a:lnTo>
                          <a:pt x="90" y="54"/>
                        </a:lnTo>
                        <a:lnTo>
                          <a:pt x="89" y="57"/>
                        </a:lnTo>
                        <a:lnTo>
                          <a:pt x="89" y="60"/>
                        </a:lnTo>
                        <a:lnTo>
                          <a:pt x="88" y="64"/>
                        </a:lnTo>
                        <a:lnTo>
                          <a:pt x="87" y="67"/>
                        </a:lnTo>
                        <a:lnTo>
                          <a:pt x="87" y="71"/>
                        </a:lnTo>
                        <a:lnTo>
                          <a:pt x="86" y="75"/>
                        </a:lnTo>
                        <a:lnTo>
                          <a:pt x="86" y="79"/>
                        </a:lnTo>
                        <a:lnTo>
                          <a:pt x="86" y="86"/>
                        </a:lnTo>
                        <a:lnTo>
                          <a:pt x="86" y="90"/>
                        </a:lnTo>
                        <a:lnTo>
                          <a:pt x="86" y="94"/>
                        </a:lnTo>
                        <a:lnTo>
                          <a:pt x="87" y="97"/>
                        </a:lnTo>
                        <a:lnTo>
                          <a:pt x="87" y="101"/>
                        </a:lnTo>
                        <a:lnTo>
                          <a:pt x="88" y="104"/>
                        </a:lnTo>
                        <a:lnTo>
                          <a:pt x="89" y="108"/>
                        </a:lnTo>
                        <a:lnTo>
                          <a:pt x="90" y="112"/>
                        </a:lnTo>
                        <a:lnTo>
                          <a:pt x="31" y="147"/>
                        </a:lnTo>
                        <a:lnTo>
                          <a:pt x="30" y="144"/>
                        </a:lnTo>
                        <a:lnTo>
                          <a:pt x="29" y="141"/>
                        </a:lnTo>
                        <a:lnTo>
                          <a:pt x="28" y="138"/>
                        </a:lnTo>
                        <a:lnTo>
                          <a:pt x="27" y="135"/>
                        </a:lnTo>
                        <a:lnTo>
                          <a:pt x="26" y="132"/>
                        </a:lnTo>
                        <a:lnTo>
                          <a:pt x="25" y="129"/>
                        </a:lnTo>
                        <a:lnTo>
                          <a:pt x="24" y="126"/>
                        </a:lnTo>
                        <a:lnTo>
                          <a:pt x="23" y="123"/>
                        </a:lnTo>
                        <a:lnTo>
                          <a:pt x="23" y="120"/>
                        </a:lnTo>
                        <a:lnTo>
                          <a:pt x="22" y="117"/>
                        </a:lnTo>
                        <a:lnTo>
                          <a:pt x="21" y="113"/>
                        </a:lnTo>
                        <a:lnTo>
                          <a:pt x="21" y="110"/>
                        </a:lnTo>
                        <a:lnTo>
                          <a:pt x="20" y="107"/>
                        </a:lnTo>
                        <a:lnTo>
                          <a:pt x="19" y="103"/>
                        </a:lnTo>
                        <a:lnTo>
                          <a:pt x="19" y="99"/>
                        </a:lnTo>
                        <a:lnTo>
                          <a:pt x="19" y="95"/>
                        </a:lnTo>
                        <a:lnTo>
                          <a:pt x="18" y="91"/>
                        </a:lnTo>
                        <a:lnTo>
                          <a:pt x="18" y="87"/>
                        </a:lnTo>
                        <a:lnTo>
                          <a:pt x="18" y="83"/>
                        </a:lnTo>
                        <a:lnTo>
                          <a:pt x="18" y="78"/>
                        </a:lnTo>
                        <a:lnTo>
                          <a:pt x="19" y="74"/>
                        </a:lnTo>
                        <a:lnTo>
                          <a:pt x="19" y="71"/>
                        </a:lnTo>
                        <a:lnTo>
                          <a:pt x="19" y="67"/>
                        </a:lnTo>
                        <a:lnTo>
                          <a:pt x="19" y="63"/>
                        </a:lnTo>
                        <a:lnTo>
                          <a:pt x="20" y="59"/>
                        </a:lnTo>
                        <a:lnTo>
                          <a:pt x="21" y="55"/>
                        </a:lnTo>
                        <a:lnTo>
                          <a:pt x="21" y="52"/>
                        </a:lnTo>
                        <a:lnTo>
                          <a:pt x="22" y="47"/>
                        </a:lnTo>
                        <a:lnTo>
                          <a:pt x="23" y="44"/>
                        </a:lnTo>
                        <a:lnTo>
                          <a:pt x="24" y="40"/>
                        </a:lnTo>
                        <a:lnTo>
                          <a:pt x="25" y="37"/>
                        </a:lnTo>
                        <a:lnTo>
                          <a:pt x="26" y="33"/>
                        </a:lnTo>
                        <a:lnTo>
                          <a:pt x="28" y="29"/>
                        </a:lnTo>
                        <a:lnTo>
                          <a:pt x="30" y="24"/>
                        </a:lnTo>
                        <a:lnTo>
                          <a:pt x="0" y="13"/>
                        </a:lnTo>
                        <a:lnTo>
                          <a:pt x="77" y="0"/>
                        </a:lnTo>
                        <a:lnTo>
                          <a:pt x="123" y="61"/>
                        </a:lnTo>
                        <a:close/>
                      </a:path>
                    </a:pathLst>
                  </a:custGeom>
                  <a:solidFill>
                    <a:srgbClr val="0080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82" name="Freeform 86"/>
                  <p:cNvSpPr>
                    <a:spLocks/>
                  </p:cNvSpPr>
                  <p:nvPr/>
                </p:nvSpPr>
                <p:spPr bwMode="auto">
                  <a:xfrm>
                    <a:off x="3303" y="3596"/>
                    <a:ext cx="140" cy="126"/>
                  </a:xfrm>
                  <a:custGeom>
                    <a:avLst/>
                    <a:gdLst>
                      <a:gd name="T0" fmla="*/ 111 w 140"/>
                      <a:gd name="T1" fmla="*/ 126 h 126"/>
                      <a:gd name="T2" fmla="*/ 108 w 140"/>
                      <a:gd name="T3" fmla="*/ 124 h 126"/>
                      <a:gd name="T4" fmla="*/ 106 w 140"/>
                      <a:gd name="T5" fmla="*/ 123 h 126"/>
                      <a:gd name="T6" fmla="*/ 103 w 140"/>
                      <a:gd name="T7" fmla="*/ 122 h 126"/>
                      <a:gd name="T8" fmla="*/ 101 w 140"/>
                      <a:gd name="T9" fmla="*/ 121 h 126"/>
                      <a:gd name="T10" fmla="*/ 98 w 140"/>
                      <a:gd name="T11" fmla="*/ 119 h 126"/>
                      <a:gd name="T12" fmla="*/ 96 w 140"/>
                      <a:gd name="T13" fmla="*/ 118 h 126"/>
                      <a:gd name="T14" fmla="*/ 94 w 140"/>
                      <a:gd name="T15" fmla="*/ 117 h 126"/>
                      <a:gd name="T16" fmla="*/ 91 w 140"/>
                      <a:gd name="T17" fmla="*/ 115 h 126"/>
                      <a:gd name="T18" fmla="*/ 88 w 140"/>
                      <a:gd name="T19" fmla="*/ 113 h 126"/>
                      <a:gd name="T20" fmla="*/ 85 w 140"/>
                      <a:gd name="T21" fmla="*/ 111 h 126"/>
                      <a:gd name="T22" fmla="*/ 83 w 140"/>
                      <a:gd name="T23" fmla="*/ 110 h 126"/>
                      <a:gd name="T24" fmla="*/ 81 w 140"/>
                      <a:gd name="T25" fmla="*/ 108 h 126"/>
                      <a:gd name="T26" fmla="*/ 78 w 140"/>
                      <a:gd name="T27" fmla="*/ 106 h 126"/>
                      <a:gd name="T28" fmla="*/ 75 w 140"/>
                      <a:gd name="T29" fmla="*/ 104 h 126"/>
                      <a:gd name="T30" fmla="*/ 72 w 140"/>
                      <a:gd name="T31" fmla="*/ 102 h 126"/>
                      <a:gd name="T32" fmla="*/ 70 w 140"/>
                      <a:gd name="T33" fmla="*/ 100 h 126"/>
                      <a:gd name="T34" fmla="*/ 68 w 140"/>
                      <a:gd name="T35" fmla="*/ 98 h 126"/>
                      <a:gd name="T36" fmla="*/ 65 w 140"/>
                      <a:gd name="T37" fmla="*/ 95 h 126"/>
                      <a:gd name="T38" fmla="*/ 62 w 140"/>
                      <a:gd name="T39" fmla="*/ 93 h 126"/>
                      <a:gd name="T40" fmla="*/ 60 w 140"/>
                      <a:gd name="T41" fmla="*/ 91 h 126"/>
                      <a:gd name="T42" fmla="*/ 57 w 140"/>
                      <a:gd name="T43" fmla="*/ 88 h 126"/>
                      <a:gd name="T44" fmla="*/ 56 w 140"/>
                      <a:gd name="T45" fmla="*/ 86 h 126"/>
                      <a:gd name="T46" fmla="*/ 53 w 140"/>
                      <a:gd name="T47" fmla="*/ 84 h 126"/>
                      <a:gd name="T48" fmla="*/ 51 w 140"/>
                      <a:gd name="T49" fmla="*/ 81 h 126"/>
                      <a:gd name="T50" fmla="*/ 49 w 140"/>
                      <a:gd name="T51" fmla="*/ 78 h 126"/>
                      <a:gd name="T52" fmla="*/ 47 w 140"/>
                      <a:gd name="T53" fmla="*/ 76 h 126"/>
                      <a:gd name="T54" fmla="*/ 45 w 140"/>
                      <a:gd name="T55" fmla="*/ 73 h 126"/>
                      <a:gd name="T56" fmla="*/ 42 w 140"/>
                      <a:gd name="T57" fmla="*/ 70 h 126"/>
                      <a:gd name="T58" fmla="*/ 40 w 140"/>
                      <a:gd name="T59" fmla="*/ 67 h 126"/>
                      <a:gd name="T60" fmla="*/ 38 w 140"/>
                      <a:gd name="T61" fmla="*/ 64 h 126"/>
                      <a:gd name="T62" fmla="*/ 35 w 140"/>
                      <a:gd name="T63" fmla="*/ 61 h 126"/>
                      <a:gd name="T64" fmla="*/ 33 w 140"/>
                      <a:gd name="T65" fmla="*/ 57 h 126"/>
                      <a:gd name="T66" fmla="*/ 31 w 140"/>
                      <a:gd name="T67" fmla="*/ 54 h 126"/>
                      <a:gd name="T68" fmla="*/ 30 w 140"/>
                      <a:gd name="T69" fmla="*/ 51 h 126"/>
                      <a:gd name="T70" fmla="*/ 28 w 140"/>
                      <a:gd name="T71" fmla="*/ 48 h 126"/>
                      <a:gd name="T72" fmla="*/ 27 w 140"/>
                      <a:gd name="T73" fmla="*/ 44 h 126"/>
                      <a:gd name="T74" fmla="*/ 0 w 140"/>
                      <a:gd name="T75" fmla="*/ 56 h 126"/>
                      <a:gd name="T76" fmla="*/ 44 w 140"/>
                      <a:gd name="T77" fmla="*/ 0 h 126"/>
                      <a:gd name="T78" fmla="*/ 118 w 140"/>
                      <a:gd name="T79" fmla="*/ 6 h 126"/>
                      <a:gd name="T80" fmla="*/ 88 w 140"/>
                      <a:gd name="T81" fmla="*/ 18 h 126"/>
                      <a:gd name="T82" fmla="*/ 90 w 140"/>
                      <a:gd name="T83" fmla="*/ 22 h 126"/>
                      <a:gd name="T84" fmla="*/ 92 w 140"/>
                      <a:gd name="T85" fmla="*/ 26 h 126"/>
                      <a:gd name="T86" fmla="*/ 95 w 140"/>
                      <a:gd name="T87" fmla="*/ 30 h 126"/>
                      <a:gd name="T88" fmla="*/ 98 w 140"/>
                      <a:gd name="T89" fmla="*/ 34 h 126"/>
                      <a:gd name="T90" fmla="*/ 101 w 140"/>
                      <a:gd name="T91" fmla="*/ 38 h 126"/>
                      <a:gd name="T92" fmla="*/ 104 w 140"/>
                      <a:gd name="T93" fmla="*/ 41 h 126"/>
                      <a:gd name="T94" fmla="*/ 107 w 140"/>
                      <a:gd name="T95" fmla="*/ 44 h 126"/>
                      <a:gd name="T96" fmla="*/ 110 w 140"/>
                      <a:gd name="T97" fmla="*/ 47 h 126"/>
                      <a:gd name="T98" fmla="*/ 113 w 140"/>
                      <a:gd name="T99" fmla="*/ 50 h 126"/>
                      <a:gd name="T100" fmla="*/ 116 w 140"/>
                      <a:gd name="T101" fmla="*/ 53 h 126"/>
                      <a:gd name="T102" fmla="*/ 120 w 140"/>
                      <a:gd name="T103" fmla="*/ 56 h 126"/>
                      <a:gd name="T104" fmla="*/ 123 w 140"/>
                      <a:gd name="T105" fmla="*/ 58 h 126"/>
                      <a:gd name="T106" fmla="*/ 126 w 140"/>
                      <a:gd name="T107" fmla="*/ 61 h 126"/>
                      <a:gd name="T108" fmla="*/ 130 w 140"/>
                      <a:gd name="T109" fmla="*/ 63 h 126"/>
                      <a:gd name="T110" fmla="*/ 134 w 140"/>
                      <a:gd name="T111" fmla="*/ 65 h 126"/>
                      <a:gd name="T112" fmla="*/ 137 w 140"/>
                      <a:gd name="T113" fmla="*/ 66 h 126"/>
                      <a:gd name="T114" fmla="*/ 140 w 140"/>
                      <a:gd name="T115" fmla="*/ 68 h 126"/>
                      <a:gd name="T116" fmla="*/ 111 w 140"/>
                      <a:gd name="T117" fmla="*/ 126 h 12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140"/>
                      <a:gd name="T178" fmla="*/ 0 h 126"/>
                      <a:gd name="T179" fmla="*/ 140 w 140"/>
                      <a:gd name="T180" fmla="*/ 126 h 12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140" h="126">
                        <a:moveTo>
                          <a:pt x="111" y="126"/>
                        </a:moveTo>
                        <a:lnTo>
                          <a:pt x="108" y="124"/>
                        </a:lnTo>
                        <a:lnTo>
                          <a:pt x="106" y="123"/>
                        </a:lnTo>
                        <a:lnTo>
                          <a:pt x="103" y="122"/>
                        </a:lnTo>
                        <a:lnTo>
                          <a:pt x="101" y="121"/>
                        </a:lnTo>
                        <a:lnTo>
                          <a:pt x="98" y="119"/>
                        </a:lnTo>
                        <a:lnTo>
                          <a:pt x="96" y="118"/>
                        </a:lnTo>
                        <a:lnTo>
                          <a:pt x="94" y="117"/>
                        </a:lnTo>
                        <a:lnTo>
                          <a:pt x="91" y="115"/>
                        </a:lnTo>
                        <a:lnTo>
                          <a:pt x="88" y="113"/>
                        </a:lnTo>
                        <a:lnTo>
                          <a:pt x="85" y="111"/>
                        </a:lnTo>
                        <a:lnTo>
                          <a:pt x="83" y="110"/>
                        </a:lnTo>
                        <a:lnTo>
                          <a:pt x="81" y="108"/>
                        </a:lnTo>
                        <a:lnTo>
                          <a:pt x="78" y="106"/>
                        </a:lnTo>
                        <a:lnTo>
                          <a:pt x="75" y="104"/>
                        </a:lnTo>
                        <a:lnTo>
                          <a:pt x="72" y="102"/>
                        </a:lnTo>
                        <a:lnTo>
                          <a:pt x="70" y="100"/>
                        </a:lnTo>
                        <a:lnTo>
                          <a:pt x="68" y="98"/>
                        </a:lnTo>
                        <a:lnTo>
                          <a:pt x="65" y="95"/>
                        </a:lnTo>
                        <a:lnTo>
                          <a:pt x="62" y="93"/>
                        </a:lnTo>
                        <a:lnTo>
                          <a:pt x="60" y="91"/>
                        </a:lnTo>
                        <a:lnTo>
                          <a:pt x="57" y="88"/>
                        </a:lnTo>
                        <a:lnTo>
                          <a:pt x="56" y="86"/>
                        </a:lnTo>
                        <a:lnTo>
                          <a:pt x="53" y="84"/>
                        </a:lnTo>
                        <a:lnTo>
                          <a:pt x="51" y="81"/>
                        </a:lnTo>
                        <a:lnTo>
                          <a:pt x="49" y="78"/>
                        </a:lnTo>
                        <a:lnTo>
                          <a:pt x="47" y="76"/>
                        </a:lnTo>
                        <a:lnTo>
                          <a:pt x="45" y="73"/>
                        </a:lnTo>
                        <a:lnTo>
                          <a:pt x="42" y="70"/>
                        </a:lnTo>
                        <a:lnTo>
                          <a:pt x="40" y="67"/>
                        </a:lnTo>
                        <a:lnTo>
                          <a:pt x="38" y="64"/>
                        </a:lnTo>
                        <a:lnTo>
                          <a:pt x="35" y="61"/>
                        </a:lnTo>
                        <a:lnTo>
                          <a:pt x="33" y="57"/>
                        </a:lnTo>
                        <a:lnTo>
                          <a:pt x="31" y="54"/>
                        </a:lnTo>
                        <a:lnTo>
                          <a:pt x="30" y="51"/>
                        </a:lnTo>
                        <a:lnTo>
                          <a:pt x="28" y="48"/>
                        </a:lnTo>
                        <a:lnTo>
                          <a:pt x="27" y="44"/>
                        </a:lnTo>
                        <a:lnTo>
                          <a:pt x="0" y="56"/>
                        </a:lnTo>
                        <a:lnTo>
                          <a:pt x="44" y="0"/>
                        </a:lnTo>
                        <a:lnTo>
                          <a:pt x="118" y="6"/>
                        </a:lnTo>
                        <a:lnTo>
                          <a:pt x="88" y="18"/>
                        </a:lnTo>
                        <a:lnTo>
                          <a:pt x="90" y="22"/>
                        </a:lnTo>
                        <a:lnTo>
                          <a:pt x="92" y="26"/>
                        </a:lnTo>
                        <a:lnTo>
                          <a:pt x="95" y="30"/>
                        </a:lnTo>
                        <a:lnTo>
                          <a:pt x="98" y="34"/>
                        </a:lnTo>
                        <a:lnTo>
                          <a:pt x="101" y="38"/>
                        </a:lnTo>
                        <a:lnTo>
                          <a:pt x="104" y="41"/>
                        </a:lnTo>
                        <a:lnTo>
                          <a:pt x="107" y="44"/>
                        </a:lnTo>
                        <a:lnTo>
                          <a:pt x="110" y="47"/>
                        </a:lnTo>
                        <a:lnTo>
                          <a:pt x="113" y="50"/>
                        </a:lnTo>
                        <a:lnTo>
                          <a:pt x="116" y="53"/>
                        </a:lnTo>
                        <a:lnTo>
                          <a:pt x="120" y="56"/>
                        </a:lnTo>
                        <a:lnTo>
                          <a:pt x="123" y="58"/>
                        </a:lnTo>
                        <a:lnTo>
                          <a:pt x="126" y="61"/>
                        </a:lnTo>
                        <a:lnTo>
                          <a:pt x="130" y="63"/>
                        </a:lnTo>
                        <a:lnTo>
                          <a:pt x="134" y="65"/>
                        </a:lnTo>
                        <a:lnTo>
                          <a:pt x="137" y="66"/>
                        </a:lnTo>
                        <a:lnTo>
                          <a:pt x="140" y="68"/>
                        </a:lnTo>
                        <a:lnTo>
                          <a:pt x="111" y="12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83" name="Freeform 87"/>
                  <p:cNvSpPr>
                    <a:spLocks/>
                  </p:cNvSpPr>
                  <p:nvPr/>
                </p:nvSpPr>
                <p:spPr bwMode="auto">
                  <a:xfrm>
                    <a:off x="3408" y="3640"/>
                    <a:ext cx="152" cy="115"/>
                  </a:xfrm>
                  <a:custGeom>
                    <a:avLst/>
                    <a:gdLst>
                      <a:gd name="T0" fmla="*/ 61 w 152"/>
                      <a:gd name="T1" fmla="*/ 0 h 115"/>
                      <a:gd name="T2" fmla="*/ 48 w 152"/>
                      <a:gd name="T3" fmla="*/ 29 h 115"/>
                      <a:gd name="T4" fmla="*/ 51 w 152"/>
                      <a:gd name="T5" fmla="*/ 31 h 115"/>
                      <a:gd name="T6" fmla="*/ 54 w 152"/>
                      <a:gd name="T7" fmla="*/ 31 h 115"/>
                      <a:gd name="T8" fmla="*/ 57 w 152"/>
                      <a:gd name="T9" fmla="*/ 32 h 115"/>
                      <a:gd name="T10" fmla="*/ 61 w 152"/>
                      <a:gd name="T11" fmla="*/ 33 h 115"/>
                      <a:gd name="T12" fmla="*/ 65 w 152"/>
                      <a:gd name="T13" fmla="*/ 34 h 115"/>
                      <a:gd name="T14" fmla="*/ 68 w 152"/>
                      <a:gd name="T15" fmla="*/ 34 h 115"/>
                      <a:gd name="T16" fmla="*/ 72 w 152"/>
                      <a:gd name="T17" fmla="*/ 35 h 115"/>
                      <a:gd name="T18" fmla="*/ 76 w 152"/>
                      <a:gd name="T19" fmla="*/ 35 h 115"/>
                      <a:gd name="T20" fmla="*/ 80 w 152"/>
                      <a:gd name="T21" fmla="*/ 35 h 115"/>
                      <a:gd name="T22" fmla="*/ 88 w 152"/>
                      <a:gd name="T23" fmla="*/ 35 h 115"/>
                      <a:gd name="T24" fmla="*/ 92 w 152"/>
                      <a:gd name="T25" fmla="*/ 35 h 115"/>
                      <a:gd name="T26" fmla="*/ 96 w 152"/>
                      <a:gd name="T27" fmla="*/ 35 h 115"/>
                      <a:gd name="T28" fmla="*/ 99 w 152"/>
                      <a:gd name="T29" fmla="*/ 34 h 115"/>
                      <a:gd name="T30" fmla="*/ 103 w 152"/>
                      <a:gd name="T31" fmla="*/ 34 h 115"/>
                      <a:gd name="T32" fmla="*/ 107 w 152"/>
                      <a:gd name="T33" fmla="*/ 33 h 115"/>
                      <a:gd name="T34" fmla="*/ 111 w 152"/>
                      <a:gd name="T35" fmla="*/ 32 h 115"/>
                      <a:gd name="T36" fmla="*/ 115 w 152"/>
                      <a:gd name="T37" fmla="*/ 31 h 115"/>
                      <a:gd name="T38" fmla="*/ 152 w 152"/>
                      <a:gd name="T39" fmla="*/ 87 h 115"/>
                      <a:gd name="T40" fmla="*/ 149 w 152"/>
                      <a:gd name="T41" fmla="*/ 88 h 115"/>
                      <a:gd name="T42" fmla="*/ 145 w 152"/>
                      <a:gd name="T43" fmla="*/ 89 h 115"/>
                      <a:gd name="T44" fmla="*/ 142 w 152"/>
                      <a:gd name="T45" fmla="*/ 90 h 115"/>
                      <a:gd name="T46" fmla="*/ 139 w 152"/>
                      <a:gd name="T47" fmla="*/ 91 h 115"/>
                      <a:gd name="T48" fmla="*/ 136 w 152"/>
                      <a:gd name="T49" fmla="*/ 92 h 115"/>
                      <a:gd name="T50" fmla="*/ 133 w 152"/>
                      <a:gd name="T51" fmla="*/ 93 h 115"/>
                      <a:gd name="T52" fmla="*/ 130 w 152"/>
                      <a:gd name="T53" fmla="*/ 94 h 115"/>
                      <a:gd name="T54" fmla="*/ 127 w 152"/>
                      <a:gd name="T55" fmla="*/ 95 h 115"/>
                      <a:gd name="T56" fmla="*/ 124 w 152"/>
                      <a:gd name="T57" fmla="*/ 95 h 115"/>
                      <a:gd name="T58" fmla="*/ 120 w 152"/>
                      <a:gd name="T59" fmla="*/ 96 h 115"/>
                      <a:gd name="T60" fmla="*/ 116 w 152"/>
                      <a:gd name="T61" fmla="*/ 97 h 115"/>
                      <a:gd name="T62" fmla="*/ 113 w 152"/>
                      <a:gd name="T63" fmla="*/ 97 h 115"/>
                      <a:gd name="T64" fmla="*/ 109 w 152"/>
                      <a:gd name="T65" fmla="*/ 98 h 115"/>
                      <a:gd name="T66" fmla="*/ 106 w 152"/>
                      <a:gd name="T67" fmla="*/ 98 h 115"/>
                      <a:gd name="T68" fmla="*/ 102 w 152"/>
                      <a:gd name="T69" fmla="*/ 99 h 115"/>
                      <a:gd name="T70" fmla="*/ 97 w 152"/>
                      <a:gd name="T71" fmla="*/ 99 h 115"/>
                      <a:gd name="T72" fmla="*/ 93 w 152"/>
                      <a:gd name="T73" fmla="*/ 99 h 115"/>
                      <a:gd name="T74" fmla="*/ 89 w 152"/>
                      <a:gd name="T75" fmla="*/ 99 h 115"/>
                      <a:gd name="T76" fmla="*/ 85 w 152"/>
                      <a:gd name="T77" fmla="*/ 99 h 115"/>
                      <a:gd name="T78" fmla="*/ 79 w 152"/>
                      <a:gd name="T79" fmla="*/ 99 h 115"/>
                      <a:gd name="T80" fmla="*/ 75 w 152"/>
                      <a:gd name="T81" fmla="*/ 99 h 115"/>
                      <a:gd name="T82" fmla="*/ 71 w 152"/>
                      <a:gd name="T83" fmla="*/ 99 h 115"/>
                      <a:gd name="T84" fmla="*/ 67 w 152"/>
                      <a:gd name="T85" fmla="*/ 99 h 115"/>
                      <a:gd name="T86" fmla="*/ 63 w 152"/>
                      <a:gd name="T87" fmla="*/ 98 h 115"/>
                      <a:gd name="T88" fmla="*/ 59 w 152"/>
                      <a:gd name="T89" fmla="*/ 98 h 115"/>
                      <a:gd name="T90" fmla="*/ 55 w 152"/>
                      <a:gd name="T91" fmla="*/ 97 h 115"/>
                      <a:gd name="T92" fmla="*/ 51 w 152"/>
                      <a:gd name="T93" fmla="*/ 97 h 115"/>
                      <a:gd name="T94" fmla="*/ 47 w 152"/>
                      <a:gd name="T95" fmla="*/ 96 h 115"/>
                      <a:gd name="T96" fmla="*/ 43 w 152"/>
                      <a:gd name="T97" fmla="*/ 95 h 115"/>
                      <a:gd name="T98" fmla="*/ 39 w 152"/>
                      <a:gd name="T99" fmla="*/ 94 h 115"/>
                      <a:gd name="T100" fmla="*/ 35 w 152"/>
                      <a:gd name="T101" fmla="*/ 93 h 115"/>
                      <a:gd name="T102" fmla="*/ 32 w 152"/>
                      <a:gd name="T103" fmla="*/ 92 h 115"/>
                      <a:gd name="T104" fmla="*/ 28 w 152"/>
                      <a:gd name="T105" fmla="*/ 90 h 115"/>
                      <a:gd name="T106" fmla="*/ 23 w 152"/>
                      <a:gd name="T107" fmla="*/ 89 h 115"/>
                      <a:gd name="T108" fmla="*/ 11 w 152"/>
                      <a:gd name="T109" fmla="*/ 115 h 115"/>
                      <a:gd name="T110" fmla="*/ 0 w 152"/>
                      <a:gd name="T111" fmla="*/ 41 h 115"/>
                      <a:gd name="T112" fmla="*/ 61 w 152"/>
                      <a:gd name="T113" fmla="*/ 0 h 115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152"/>
                      <a:gd name="T172" fmla="*/ 0 h 115"/>
                      <a:gd name="T173" fmla="*/ 152 w 152"/>
                      <a:gd name="T174" fmla="*/ 115 h 115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152" h="115">
                        <a:moveTo>
                          <a:pt x="61" y="0"/>
                        </a:moveTo>
                        <a:lnTo>
                          <a:pt x="48" y="29"/>
                        </a:lnTo>
                        <a:lnTo>
                          <a:pt x="51" y="31"/>
                        </a:lnTo>
                        <a:lnTo>
                          <a:pt x="54" y="31"/>
                        </a:lnTo>
                        <a:lnTo>
                          <a:pt x="57" y="32"/>
                        </a:lnTo>
                        <a:lnTo>
                          <a:pt x="61" y="33"/>
                        </a:lnTo>
                        <a:lnTo>
                          <a:pt x="65" y="34"/>
                        </a:lnTo>
                        <a:lnTo>
                          <a:pt x="68" y="34"/>
                        </a:lnTo>
                        <a:lnTo>
                          <a:pt x="72" y="35"/>
                        </a:lnTo>
                        <a:lnTo>
                          <a:pt x="76" y="35"/>
                        </a:lnTo>
                        <a:lnTo>
                          <a:pt x="80" y="35"/>
                        </a:lnTo>
                        <a:lnTo>
                          <a:pt x="88" y="35"/>
                        </a:lnTo>
                        <a:lnTo>
                          <a:pt x="92" y="35"/>
                        </a:lnTo>
                        <a:lnTo>
                          <a:pt x="96" y="35"/>
                        </a:lnTo>
                        <a:lnTo>
                          <a:pt x="99" y="34"/>
                        </a:lnTo>
                        <a:lnTo>
                          <a:pt x="103" y="34"/>
                        </a:lnTo>
                        <a:lnTo>
                          <a:pt x="107" y="33"/>
                        </a:lnTo>
                        <a:lnTo>
                          <a:pt x="111" y="32"/>
                        </a:lnTo>
                        <a:lnTo>
                          <a:pt x="115" y="31"/>
                        </a:lnTo>
                        <a:lnTo>
                          <a:pt x="152" y="87"/>
                        </a:lnTo>
                        <a:lnTo>
                          <a:pt x="149" y="88"/>
                        </a:lnTo>
                        <a:lnTo>
                          <a:pt x="145" y="89"/>
                        </a:lnTo>
                        <a:lnTo>
                          <a:pt x="142" y="90"/>
                        </a:lnTo>
                        <a:lnTo>
                          <a:pt x="139" y="91"/>
                        </a:lnTo>
                        <a:lnTo>
                          <a:pt x="136" y="92"/>
                        </a:lnTo>
                        <a:lnTo>
                          <a:pt x="133" y="93"/>
                        </a:lnTo>
                        <a:lnTo>
                          <a:pt x="130" y="94"/>
                        </a:lnTo>
                        <a:lnTo>
                          <a:pt x="127" y="95"/>
                        </a:lnTo>
                        <a:lnTo>
                          <a:pt x="124" y="95"/>
                        </a:lnTo>
                        <a:lnTo>
                          <a:pt x="120" y="96"/>
                        </a:lnTo>
                        <a:lnTo>
                          <a:pt x="116" y="97"/>
                        </a:lnTo>
                        <a:lnTo>
                          <a:pt x="113" y="97"/>
                        </a:lnTo>
                        <a:lnTo>
                          <a:pt x="109" y="98"/>
                        </a:lnTo>
                        <a:lnTo>
                          <a:pt x="106" y="98"/>
                        </a:lnTo>
                        <a:lnTo>
                          <a:pt x="102" y="99"/>
                        </a:lnTo>
                        <a:lnTo>
                          <a:pt x="97" y="99"/>
                        </a:lnTo>
                        <a:lnTo>
                          <a:pt x="93" y="99"/>
                        </a:lnTo>
                        <a:lnTo>
                          <a:pt x="89" y="99"/>
                        </a:lnTo>
                        <a:lnTo>
                          <a:pt x="85" y="99"/>
                        </a:lnTo>
                        <a:lnTo>
                          <a:pt x="79" y="99"/>
                        </a:lnTo>
                        <a:lnTo>
                          <a:pt x="75" y="99"/>
                        </a:lnTo>
                        <a:lnTo>
                          <a:pt x="71" y="99"/>
                        </a:lnTo>
                        <a:lnTo>
                          <a:pt x="67" y="99"/>
                        </a:lnTo>
                        <a:lnTo>
                          <a:pt x="63" y="98"/>
                        </a:lnTo>
                        <a:lnTo>
                          <a:pt x="59" y="98"/>
                        </a:lnTo>
                        <a:lnTo>
                          <a:pt x="55" y="97"/>
                        </a:lnTo>
                        <a:lnTo>
                          <a:pt x="51" y="97"/>
                        </a:lnTo>
                        <a:lnTo>
                          <a:pt x="47" y="96"/>
                        </a:lnTo>
                        <a:lnTo>
                          <a:pt x="43" y="95"/>
                        </a:lnTo>
                        <a:lnTo>
                          <a:pt x="39" y="94"/>
                        </a:lnTo>
                        <a:lnTo>
                          <a:pt x="35" y="93"/>
                        </a:lnTo>
                        <a:lnTo>
                          <a:pt x="32" y="92"/>
                        </a:lnTo>
                        <a:lnTo>
                          <a:pt x="28" y="90"/>
                        </a:lnTo>
                        <a:lnTo>
                          <a:pt x="23" y="89"/>
                        </a:lnTo>
                        <a:lnTo>
                          <a:pt x="11" y="115"/>
                        </a:lnTo>
                        <a:lnTo>
                          <a:pt x="0" y="41"/>
                        </a:lnTo>
                        <a:lnTo>
                          <a:pt x="6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84" name="Freeform 88"/>
                  <p:cNvSpPr>
                    <a:spLocks/>
                  </p:cNvSpPr>
                  <p:nvPr/>
                </p:nvSpPr>
                <p:spPr bwMode="auto">
                  <a:xfrm>
                    <a:off x="3518" y="3617"/>
                    <a:ext cx="132" cy="125"/>
                  </a:xfrm>
                  <a:custGeom>
                    <a:avLst/>
                    <a:gdLst>
                      <a:gd name="T0" fmla="*/ 132 w 132"/>
                      <a:gd name="T1" fmla="*/ 28 h 125"/>
                      <a:gd name="T2" fmla="*/ 130 w 132"/>
                      <a:gd name="T3" fmla="*/ 30 h 125"/>
                      <a:gd name="T4" fmla="*/ 129 w 132"/>
                      <a:gd name="T5" fmla="*/ 33 h 125"/>
                      <a:gd name="T6" fmla="*/ 128 w 132"/>
                      <a:gd name="T7" fmla="*/ 35 h 125"/>
                      <a:gd name="T8" fmla="*/ 127 w 132"/>
                      <a:gd name="T9" fmla="*/ 37 h 125"/>
                      <a:gd name="T10" fmla="*/ 125 w 132"/>
                      <a:gd name="T11" fmla="*/ 40 h 125"/>
                      <a:gd name="T12" fmla="*/ 124 w 132"/>
                      <a:gd name="T13" fmla="*/ 42 h 125"/>
                      <a:gd name="T14" fmla="*/ 122 w 132"/>
                      <a:gd name="T15" fmla="*/ 44 h 125"/>
                      <a:gd name="T16" fmla="*/ 120 w 132"/>
                      <a:gd name="T17" fmla="*/ 47 h 125"/>
                      <a:gd name="T18" fmla="*/ 119 w 132"/>
                      <a:gd name="T19" fmla="*/ 49 h 125"/>
                      <a:gd name="T20" fmla="*/ 117 w 132"/>
                      <a:gd name="T21" fmla="*/ 52 h 125"/>
                      <a:gd name="T22" fmla="*/ 115 w 132"/>
                      <a:gd name="T23" fmla="*/ 54 h 125"/>
                      <a:gd name="T24" fmla="*/ 113 w 132"/>
                      <a:gd name="T25" fmla="*/ 56 h 125"/>
                      <a:gd name="T26" fmla="*/ 111 w 132"/>
                      <a:gd name="T27" fmla="*/ 59 h 125"/>
                      <a:gd name="T28" fmla="*/ 109 w 132"/>
                      <a:gd name="T29" fmla="*/ 62 h 125"/>
                      <a:gd name="T30" fmla="*/ 106 w 132"/>
                      <a:gd name="T31" fmla="*/ 64 h 125"/>
                      <a:gd name="T32" fmla="*/ 104 w 132"/>
                      <a:gd name="T33" fmla="*/ 67 h 125"/>
                      <a:gd name="T34" fmla="*/ 102 w 132"/>
                      <a:gd name="T35" fmla="*/ 69 h 125"/>
                      <a:gd name="T36" fmla="*/ 99 w 132"/>
                      <a:gd name="T37" fmla="*/ 72 h 125"/>
                      <a:gd name="T38" fmla="*/ 97 w 132"/>
                      <a:gd name="T39" fmla="*/ 74 h 125"/>
                      <a:gd name="T40" fmla="*/ 95 w 132"/>
                      <a:gd name="T41" fmla="*/ 76 h 125"/>
                      <a:gd name="T42" fmla="*/ 92 w 132"/>
                      <a:gd name="T43" fmla="*/ 78 h 125"/>
                      <a:gd name="T44" fmla="*/ 90 w 132"/>
                      <a:gd name="T45" fmla="*/ 80 h 125"/>
                      <a:gd name="T46" fmla="*/ 87 w 132"/>
                      <a:gd name="T47" fmla="*/ 82 h 125"/>
                      <a:gd name="T48" fmla="*/ 85 w 132"/>
                      <a:gd name="T49" fmla="*/ 84 h 125"/>
                      <a:gd name="T50" fmla="*/ 82 w 132"/>
                      <a:gd name="T51" fmla="*/ 86 h 125"/>
                      <a:gd name="T52" fmla="*/ 79 w 132"/>
                      <a:gd name="T53" fmla="*/ 88 h 125"/>
                      <a:gd name="T54" fmla="*/ 77 w 132"/>
                      <a:gd name="T55" fmla="*/ 90 h 125"/>
                      <a:gd name="T56" fmla="*/ 73 w 132"/>
                      <a:gd name="T57" fmla="*/ 93 h 125"/>
                      <a:gd name="T58" fmla="*/ 70 w 132"/>
                      <a:gd name="T59" fmla="*/ 95 h 125"/>
                      <a:gd name="T60" fmla="*/ 67 w 132"/>
                      <a:gd name="T61" fmla="*/ 97 h 125"/>
                      <a:gd name="T62" fmla="*/ 63 w 132"/>
                      <a:gd name="T63" fmla="*/ 99 h 125"/>
                      <a:gd name="T64" fmla="*/ 60 w 132"/>
                      <a:gd name="T65" fmla="*/ 101 h 125"/>
                      <a:gd name="T66" fmla="*/ 78 w 132"/>
                      <a:gd name="T67" fmla="*/ 125 h 125"/>
                      <a:gd name="T68" fmla="*/ 5 w 132"/>
                      <a:gd name="T69" fmla="*/ 94 h 125"/>
                      <a:gd name="T70" fmla="*/ 0 w 132"/>
                      <a:gd name="T71" fmla="*/ 33 h 125"/>
                      <a:gd name="T72" fmla="*/ 15 w 132"/>
                      <a:gd name="T73" fmla="*/ 50 h 125"/>
                      <a:gd name="T74" fmla="*/ 18 w 132"/>
                      <a:gd name="T75" fmla="*/ 49 h 125"/>
                      <a:gd name="T76" fmla="*/ 22 w 132"/>
                      <a:gd name="T77" fmla="*/ 47 h 125"/>
                      <a:gd name="T78" fmla="*/ 26 w 132"/>
                      <a:gd name="T79" fmla="*/ 45 h 125"/>
                      <a:gd name="T80" fmla="*/ 31 w 132"/>
                      <a:gd name="T81" fmla="*/ 43 h 125"/>
                      <a:gd name="T82" fmla="*/ 35 w 132"/>
                      <a:gd name="T83" fmla="*/ 40 h 125"/>
                      <a:gd name="T84" fmla="*/ 39 w 132"/>
                      <a:gd name="T85" fmla="*/ 37 h 125"/>
                      <a:gd name="T86" fmla="*/ 43 w 132"/>
                      <a:gd name="T87" fmla="*/ 34 h 125"/>
                      <a:gd name="T88" fmla="*/ 46 w 132"/>
                      <a:gd name="T89" fmla="*/ 31 h 125"/>
                      <a:gd name="T90" fmla="*/ 49 w 132"/>
                      <a:gd name="T91" fmla="*/ 29 h 125"/>
                      <a:gd name="T92" fmla="*/ 52 w 132"/>
                      <a:gd name="T93" fmla="*/ 26 h 125"/>
                      <a:gd name="T94" fmla="*/ 55 w 132"/>
                      <a:gd name="T95" fmla="*/ 22 h 125"/>
                      <a:gd name="T96" fmla="*/ 58 w 132"/>
                      <a:gd name="T97" fmla="*/ 19 h 125"/>
                      <a:gd name="T98" fmla="*/ 61 w 132"/>
                      <a:gd name="T99" fmla="*/ 16 h 125"/>
                      <a:gd name="T100" fmla="*/ 63 w 132"/>
                      <a:gd name="T101" fmla="*/ 13 h 125"/>
                      <a:gd name="T102" fmla="*/ 66 w 132"/>
                      <a:gd name="T103" fmla="*/ 9 h 125"/>
                      <a:gd name="T104" fmla="*/ 68 w 132"/>
                      <a:gd name="T105" fmla="*/ 6 h 125"/>
                      <a:gd name="T106" fmla="*/ 69 w 132"/>
                      <a:gd name="T107" fmla="*/ 3 h 125"/>
                      <a:gd name="T108" fmla="*/ 70 w 132"/>
                      <a:gd name="T109" fmla="*/ 0 h 125"/>
                      <a:gd name="T110" fmla="*/ 132 w 132"/>
                      <a:gd name="T111" fmla="*/ 28 h 125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132"/>
                      <a:gd name="T169" fmla="*/ 0 h 125"/>
                      <a:gd name="T170" fmla="*/ 132 w 132"/>
                      <a:gd name="T171" fmla="*/ 125 h 125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132" h="125">
                        <a:moveTo>
                          <a:pt x="132" y="28"/>
                        </a:moveTo>
                        <a:lnTo>
                          <a:pt x="130" y="30"/>
                        </a:lnTo>
                        <a:lnTo>
                          <a:pt x="129" y="33"/>
                        </a:lnTo>
                        <a:lnTo>
                          <a:pt x="128" y="35"/>
                        </a:lnTo>
                        <a:lnTo>
                          <a:pt x="127" y="37"/>
                        </a:lnTo>
                        <a:lnTo>
                          <a:pt x="125" y="40"/>
                        </a:lnTo>
                        <a:lnTo>
                          <a:pt x="124" y="42"/>
                        </a:lnTo>
                        <a:lnTo>
                          <a:pt x="122" y="44"/>
                        </a:lnTo>
                        <a:lnTo>
                          <a:pt x="120" y="47"/>
                        </a:lnTo>
                        <a:lnTo>
                          <a:pt x="119" y="49"/>
                        </a:lnTo>
                        <a:lnTo>
                          <a:pt x="117" y="52"/>
                        </a:lnTo>
                        <a:lnTo>
                          <a:pt x="115" y="54"/>
                        </a:lnTo>
                        <a:lnTo>
                          <a:pt x="113" y="56"/>
                        </a:lnTo>
                        <a:lnTo>
                          <a:pt x="111" y="59"/>
                        </a:lnTo>
                        <a:lnTo>
                          <a:pt x="109" y="62"/>
                        </a:lnTo>
                        <a:lnTo>
                          <a:pt x="106" y="64"/>
                        </a:lnTo>
                        <a:lnTo>
                          <a:pt x="104" y="67"/>
                        </a:lnTo>
                        <a:lnTo>
                          <a:pt x="102" y="69"/>
                        </a:lnTo>
                        <a:lnTo>
                          <a:pt x="99" y="72"/>
                        </a:lnTo>
                        <a:lnTo>
                          <a:pt x="97" y="74"/>
                        </a:lnTo>
                        <a:lnTo>
                          <a:pt x="95" y="76"/>
                        </a:lnTo>
                        <a:lnTo>
                          <a:pt x="92" y="78"/>
                        </a:lnTo>
                        <a:lnTo>
                          <a:pt x="90" y="80"/>
                        </a:lnTo>
                        <a:lnTo>
                          <a:pt x="87" y="82"/>
                        </a:lnTo>
                        <a:lnTo>
                          <a:pt x="85" y="84"/>
                        </a:lnTo>
                        <a:lnTo>
                          <a:pt x="82" y="86"/>
                        </a:lnTo>
                        <a:lnTo>
                          <a:pt x="79" y="88"/>
                        </a:lnTo>
                        <a:lnTo>
                          <a:pt x="77" y="90"/>
                        </a:lnTo>
                        <a:lnTo>
                          <a:pt x="73" y="93"/>
                        </a:lnTo>
                        <a:lnTo>
                          <a:pt x="70" y="95"/>
                        </a:lnTo>
                        <a:lnTo>
                          <a:pt x="67" y="97"/>
                        </a:lnTo>
                        <a:lnTo>
                          <a:pt x="63" y="99"/>
                        </a:lnTo>
                        <a:lnTo>
                          <a:pt x="60" y="101"/>
                        </a:lnTo>
                        <a:lnTo>
                          <a:pt x="78" y="125"/>
                        </a:lnTo>
                        <a:lnTo>
                          <a:pt x="5" y="94"/>
                        </a:lnTo>
                        <a:lnTo>
                          <a:pt x="0" y="33"/>
                        </a:lnTo>
                        <a:lnTo>
                          <a:pt x="15" y="50"/>
                        </a:lnTo>
                        <a:lnTo>
                          <a:pt x="18" y="49"/>
                        </a:lnTo>
                        <a:lnTo>
                          <a:pt x="22" y="47"/>
                        </a:lnTo>
                        <a:lnTo>
                          <a:pt x="26" y="45"/>
                        </a:lnTo>
                        <a:lnTo>
                          <a:pt x="31" y="43"/>
                        </a:lnTo>
                        <a:lnTo>
                          <a:pt x="35" y="40"/>
                        </a:lnTo>
                        <a:lnTo>
                          <a:pt x="39" y="37"/>
                        </a:lnTo>
                        <a:lnTo>
                          <a:pt x="43" y="34"/>
                        </a:lnTo>
                        <a:lnTo>
                          <a:pt x="46" y="31"/>
                        </a:lnTo>
                        <a:lnTo>
                          <a:pt x="49" y="29"/>
                        </a:lnTo>
                        <a:lnTo>
                          <a:pt x="52" y="26"/>
                        </a:lnTo>
                        <a:lnTo>
                          <a:pt x="55" y="22"/>
                        </a:lnTo>
                        <a:lnTo>
                          <a:pt x="58" y="19"/>
                        </a:lnTo>
                        <a:lnTo>
                          <a:pt x="61" y="16"/>
                        </a:lnTo>
                        <a:lnTo>
                          <a:pt x="63" y="13"/>
                        </a:lnTo>
                        <a:lnTo>
                          <a:pt x="66" y="9"/>
                        </a:lnTo>
                        <a:lnTo>
                          <a:pt x="68" y="6"/>
                        </a:lnTo>
                        <a:lnTo>
                          <a:pt x="69" y="3"/>
                        </a:lnTo>
                        <a:lnTo>
                          <a:pt x="70" y="0"/>
                        </a:lnTo>
                        <a:lnTo>
                          <a:pt x="132" y="28"/>
                        </a:lnTo>
                        <a:close/>
                      </a:path>
                    </a:pathLst>
                  </a:custGeom>
                  <a:solidFill>
                    <a:srgbClr val="00808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85" name="Freeform 89"/>
                  <p:cNvSpPr>
                    <a:spLocks/>
                  </p:cNvSpPr>
                  <p:nvPr/>
                </p:nvSpPr>
                <p:spPr bwMode="auto">
                  <a:xfrm>
                    <a:off x="3562" y="3505"/>
                    <a:ext cx="122" cy="146"/>
                  </a:xfrm>
                  <a:custGeom>
                    <a:avLst/>
                    <a:gdLst>
                      <a:gd name="T0" fmla="*/ 0 w 122"/>
                      <a:gd name="T1" fmla="*/ 93 h 146"/>
                      <a:gd name="T2" fmla="*/ 30 w 122"/>
                      <a:gd name="T3" fmla="*/ 104 h 146"/>
                      <a:gd name="T4" fmla="*/ 32 w 122"/>
                      <a:gd name="T5" fmla="*/ 100 h 146"/>
                      <a:gd name="T6" fmla="*/ 33 w 122"/>
                      <a:gd name="T7" fmla="*/ 97 h 146"/>
                      <a:gd name="T8" fmla="*/ 34 w 122"/>
                      <a:gd name="T9" fmla="*/ 93 h 146"/>
                      <a:gd name="T10" fmla="*/ 35 w 122"/>
                      <a:gd name="T11" fmla="*/ 90 h 146"/>
                      <a:gd name="T12" fmla="*/ 36 w 122"/>
                      <a:gd name="T13" fmla="*/ 87 h 146"/>
                      <a:gd name="T14" fmla="*/ 37 w 122"/>
                      <a:gd name="T15" fmla="*/ 83 h 146"/>
                      <a:gd name="T16" fmla="*/ 37 w 122"/>
                      <a:gd name="T17" fmla="*/ 80 h 146"/>
                      <a:gd name="T18" fmla="*/ 38 w 122"/>
                      <a:gd name="T19" fmla="*/ 77 h 146"/>
                      <a:gd name="T20" fmla="*/ 38 w 122"/>
                      <a:gd name="T21" fmla="*/ 73 h 146"/>
                      <a:gd name="T22" fmla="*/ 38 w 122"/>
                      <a:gd name="T23" fmla="*/ 69 h 146"/>
                      <a:gd name="T24" fmla="*/ 38 w 122"/>
                      <a:gd name="T25" fmla="*/ 61 h 146"/>
                      <a:gd name="T26" fmla="*/ 38 w 122"/>
                      <a:gd name="T27" fmla="*/ 57 h 146"/>
                      <a:gd name="T28" fmla="*/ 38 w 122"/>
                      <a:gd name="T29" fmla="*/ 54 h 146"/>
                      <a:gd name="T30" fmla="*/ 37 w 122"/>
                      <a:gd name="T31" fmla="*/ 50 h 146"/>
                      <a:gd name="T32" fmla="*/ 37 w 122"/>
                      <a:gd name="T33" fmla="*/ 46 h 146"/>
                      <a:gd name="T34" fmla="*/ 36 w 122"/>
                      <a:gd name="T35" fmla="*/ 43 h 146"/>
                      <a:gd name="T36" fmla="*/ 35 w 122"/>
                      <a:gd name="T37" fmla="*/ 39 h 146"/>
                      <a:gd name="T38" fmla="*/ 34 w 122"/>
                      <a:gd name="T39" fmla="*/ 35 h 146"/>
                      <a:gd name="T40" fmla="*/ 93 w 122"/>
                      <a:gd name="T41" fmla="*/ 0 h 146"/>
                      <a:gd name="T42" fmla="*/ 94 w 122"/>
                      <a:gd name="T43" fmla="*/ 4 h 146"/>
                      <a:gd name="T44" fmla="*/ 95 w 122"/>
                      <a:gd name="T45" fmla="*/ 7 h 146"/>
                      <a:gd name="T46" fmla="*/ 96 w 122"/>
                      <a:gd name="T47" fmla="*/ 10 h 146"/>
                      <a:gd name="T48" fmla="*/ 97 w 122"/>
                      <a:gd name="T49" fmla="*/ 13 h 146"/>
                      <a:gd name="T50" fmla="*/ 98 w 122"/>
                      <a:gd name="T51" fmla="*/ 16 h 146"/>
                      <a:gd name="T52" fmla="*/ 99 w 122"/>
                      <a:gd name="T53" fmla="*/ 19 h 146"/>
                      <a:gd name="T54" fmla="*/ 100 w 122"/>
                      <a:gd name="T55" fmla="*/ 22 h 146"/>
                      <a:gd name="T56" fmla="*/ 101 w 122"/>
                      <a:gd name="T57" fmla="*/ 24 h 146"/>
                      <a:gd name="T58" fmla="*/ 102 w 122"/>
                      <a:gd name="T59" fmla="*/ 27 h 146"/>
                      <a:gd name="T60" fmla="*/ 102 w 122"/>
                      <a:gd name="T61" fmla="*/ 31 h 146"/>
                      <a:gd name="T62" fmla="*/ 103 w 122"/>
                      <a:gd name="T63" fmla="*/ 34 h 146"/>
                      <a:gd name="T64" fmla="*/ 104 w 122"/>
                      <a:gd name="T65" fmla="*/ 37 h 146"/>
                      <a:gd name="T66" fmla="*/ 104 w 122"/>
                      <a:gd name="T67" fmla="*/ 41 h 146"/>
                      <a:gd name="T68" fmla="*/ 105 w 122"/>
                      <a:gd name="T69" fmla="*/ 44 h 146"/>
                      <a:gd name="T70" fmla="*/ 105 w 122"/>
                      <a:gd name="T71" fmla="*/ 48 h 146"/>
                      <a:gd name="T72" fmla="*/ 105 w 122"/>
                      <a:gd name="T73" fmla="*/ 52 h 146"/>
                      <a:gd name="T74" fmla="*/ 106 w 122"/>
                      <a:gd name="T75" fmla="*/ 56 h 146"/>
                      <a:gd name="T76" fmla="*/ 106 w 122"/>
                      <a:gd name="T77" fmla="*/ 60 h 146"/>
                      <a:gd name="T78" fmla="*/ 106 w 122"/>
                      <a:gd name="T79" fmla="*/ 64 h 146"/>
                      <a:gd name="T80" fmla="*/ 106 w 122"/>
                      <a:gd name="T81" fmla="*/ 69 h 146"/>
                      <a:gd name="T82" fmla="*/ 106 w 122"/>
                      <a:gd name="T83" fmla="*/ 74 h 146"/>
                      <a:gd name="T84" fmla="*/ 105 w 122"/>
                      <a:gd name="T85" fmla="*/ 77 h 146"/>
                      <a:gd name="T86" fmla="*/ 105 w 122"/>
                      <a:gd name="T87" fmla="*/ 81 h 146"/>
                      <a:gd name="T88" fmla="*/ 105 w 122"/>
                      <a:gd name="T89" fmla="*/ 84 h 146"/>
                      <a:gd name="T90" fmla="*/ 104 w 122"/>
                      <a:gd name="T91" fmla="*/ 89 h 146"/>
                      <a:gd name="T92" fmla="*/ 103 w 122"/>
                      <a:gd name="T93" fmla="*/ 92 h 146"/>
                      <a:gd name="T94" fmla="*/ 103 w 122"/>
                      <a:gd name="T95" fmla="*/ 96 h 146"/>
                      <a:gd name="T96" fmla="*/ 102 w 122"/>
                      <a:gd name="T97" fmla="*/ 100 h 146"/>
                      <a:gd name="T98" fmla="*/ 101 w 122"/>
                      <a:gd name="T99" fmla="*/ 103 h 146"/>
                      <a:gd name="T100" fmla="*/ 100 w 122"/>
                      <a:gd name="T101" fmla="*/ 107 h 146"/>
                      <a:gd name="T102" fmla="*/ 99 w 122"/>
                      <a:gd name="T103" fmla="*/ 111 h 146"/>
                      <a:gd name="T104" fmla="*/ 98 w 122"/>
                      <a:gd name="T105" fmla="*/ 115 h 146"/>
                      <a:gd name="T106" fmla="*/ 96 w 122"/>
                      <a:gd name="T107" fmla="*/ 118 h 146"/>
                      <a:gd name="T108" fmla="*/ 95 w 122"/>
                      <a:gd name="T109" fmla="*/ 123 h 146"/>
                      <a:gd name="T110" fmla="*/ 93 w 122"/>
                      <a:gd name="T111" fmla="*/ 128 h 146"/>
                      <a:gd name="T112" fmla="*/ 122 w 122"/>
                      <a:gd name="T113" fmla="*/ 139 h 146"/>
                      <a:gd name="T114" fmla="*/ 50 w 122"/>
                      <a:gd name="T115" fmla="*/ 146 h 146"/>
                      <a:gd name="T116" fmla="*/ 0 w 122"/>
                      <a:gd name="T117" fmla="*/ 93 h 14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122"/>
                      <a:gd name="T178" fmla="*/ 0 h 146"/>
                      <a:gd name="T179" fmla="*/ 122 w 122"/>
                      <a:gd name="T180" fmla="*/ 146 h 14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122" h="146">
                        <a:moveTo>
                          <a:pt x="0" y="93"/>
                        </a:moveTo>
                        <a:lnTo>
                          <a:pt x="30" y="104"/>
                        </a:lnTo>
                        <a:lnTo>
                          <a:pt x="32" y="100"/>
                        </a:lnTo>
                        <a:lnTo>
                          <a:pt x="33" y="97"/>
                        </a:lnTo>
                        <a:lnTo>
                          <a:pt x="34" y="93"/>
                        </a:lnTo>
                        <a:lnTo>
                          <a:pt x="35" y="90"/>
                        </a:lnTo>
                        <a:lnTo>
                          <a:pt x="36" y="87"/>
                        </a:lnTo>
                        <a:lnTo>
                          <a:pt x="37" y="83"/>
                        </a:lnTo>
                        <a:lnTo>
                          <a:pt x="37" y="80"/>
                        </a:lnTo>
                        <a:lnTo>
                          <a:pt x="38" y="77"/>
                        </a:lnTo>
                        <a:lnTo>
                          <a:pt x="38" y="73"/>
                        </a:lnTo>
                        <a:lnTo>
                          <a:pt x="38" y="69"/>
                        </a:lnTo>
                        <a:lnTo>
                          <a:pt x="38" y="61"/>
                        </a:lnTo>
                        <a:lnTo>
                          <a:pt x="38" y="57"/>
                        </a:lnTo>
                        <a:lnTo>
                          <a:pt x="38" y="54"/>
                        </a:lnTo>
                        <a:lnTo>
                          <a:pt x="37" y="50"/>
                        </a:lnTo>
                        <a:lnTo>
                          <a:pt x="37" y="46"/>
                        </a:lnTo>
                        <a:lnTo>
                          <a:pt x="36" y="43"/>
                        </a:lnTo>
                        <a:lnTo>
                          <a:pt x="35" y="39"/>
                        </a:lnTo>
                        <a:lnTo>
                          <a:pt x="34" y="35"/>
                        </a:lnTo>
                        <a:lnTo>
                          <a:pt x="93" y="0"/>
                        </a:lnTo>
                        <a:lnTo>
                          <a:pt x="94" y="4"/>
                        </a:lnTo>
                        <a:lnTo>
                          <a:pt x="95" y="7"/>
                        </a:lnTo>
                        <a:lnTo>
                          <a:pt x="96" y="10"/>
                        </a:lnTo>
                        <a:lnTo>
                          <a:pt x="97" y="13"/>
                        </a:lnTo>
                        <a:lnTo>
                          <a:pt x="98" y="16"/>
                        </a:lnTo>
                        <a:lnTo>
                          <a:pt x="99" y="19"/>
                        </a:lnTo>
                        <a:lnTo>
                          <a:pt x="100" y="22"/>
                        </a:lnTo>
                        <a:lnTo>
                          <a:pt x="101" y="24"/>
                        </a:lnTo>
                        <a:lnTo>
                          <a:pt x="102" y="27"/>
                        </a:lnTo>
                        <a:lnTo>
                          <a:pt x="102" y="31"/>
                        </a:lnTo>
                        <a:lnTo>
                          <a:pt x="103" y="34"/>
                        </a:lnTo>
                        <a:lnTo>
                          <a:pt x="104" y="37"/>
                        </a:lnTo>
                        <a:lnTo>
                          <a:pt x="104" y="41"/>
                        </a:lnTo>
                        <a:lnTo>
                          <a:pt x="105" y="44"/>
                        </a:lnTo>
                        <a:lnTo>
                          <a:pt x="105" y="48"/>
                        </a:lnTo>
                        <a:lnTo>
                          <a:pt x="105" y="52"/>
                        </a:lnTo>
                        <a:lnTo>
                          <a:pt x="106" y="56"/>
                        </a:lnTo>
                        <a:lnTo>
                          <a:pt x="106" y="60"/>
                        </a:lnTo>
                        <a:lnTo>
                          <a:pt x="106" y="64"/>
                        </a:lnTo>
                        <a:lnTo>
                          <a:pt x="106" y="69"/>
                        </a:lnTo>
                        <a:lnTo>
                          <a:pt x="106" y="74"/>
                        </a:lnTo>
                        <a:lnTo>
                          <a:pt x="105" y="77"/>
                        </a:lnTo>
                        <a:lnTo>
                          <a:pt x="105" y="81"/>
                        </a:lnTo>
                        <a:lnTo>
                          <a:pt x="105" y="84"/>
                        </a:lnTo>
                        <a:lnTo>
                          <a:pt x="104" y="89"/>
                        </a:lnTo>
                        <a:lnTo>
                          <a:pt x="103" y="92"/>
                        </a:lnTo>
                        <a:lnTo>
                          <a:pt x="103" y="96"/>
                        </a:lnTo>
                        <a:lnTo>
                          <a:pt x="102" y="100"/>
                        </a:lnTo>
                        <a:lnTo>
                          <a:pt x="101" y="103"/>
                        </a:lnTo>
                        <a:lnTo>
                          <a:pt x="100" y="107"/>
                        </a:lnTo>
                        <a:lnTo>
                          <a:pt x="99" y="111"/>
                        </a:lnTo>
                        <a:lnTo>
                          <a:pt x="98" y="115"/>
                        </a:lnTo>
                        <a:lnTo>
                          <a:pt x="96" y="118"/>
                        </a:lnTo>
                        <a:lnTo>
                          <a:pt x="95" y="123"/>
                        </a:lnTo>
                        <a:lnTo>
                          <a:pt x="93" y="128"/>
                        </a:lnTo>
                        <a:lnTo>
                          <a:pt x="122" y="139"/>
                        </a:lnTo>
                        <a:lnTo>
                          <a:pt x="50" y="146"/>
                        </a:lnTo>
                        <a:lnTo>
                          <a:pt x="0" y="9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86" name="Freeform 90"/>
                  <p:cNvSpPr>
                    <a:spLocks/>
                  </p:cNvSpPr>
                  <p:nvPr/>
                </p:nvSpPr>
                <p:spPr bwMode="auto">
                  <a:xfrm>
                    <a:off x="3540" y="3421"/>
                    <a:ext cx="142" cy="128"/>
                  </a:xfrm>
                  <a:custGeom>
                    <a:avLst/>
                    <a:gdLst>
                      <a:gd name="T0" fmla="*/ 29 w 142"/>
                      <a:gd name="T1" fmla="*/ 0 h 128"/>
                      <a:gd name="T2" fmla="*/ 32 w 142"/>
                      <a:gd name="T3" fmla="*/ 1 h 128"/>
                      <a:gd name="T4" fmla="*/ 34 w 142"/>
                      <a:gd name="T5" fmla="*/ 2 h 128"/>
                      <a:gd name="T6" fmla="*/ 36 w 142"/>
                      <a:gd name="T7" fmla="*/ 3 h 128"/>
                      <a:gd name="T8" fmla="*/ 39 w 142"/>
                      <a:gd name="T9" fmla="*/ 5 h 128"/>
                      <a:gd name="T10" fmla="*/ 41 w 142"/>
                      <a:gd name="T11" fmla="*/ 6 h 128"/>
                      <a:gd name="T12" fmla="*/ 44 w 142"/>
                      <a:gd name="T13" fmla="*/ 8 h 128"/>
                      <a:gd name="T14" fmla="*/ 46 w 142"/>
                      <a:gd name="T15" fmla="*/ 9 h 128"/>
                      <a:gd name="T16" fmla="*/ 48 w 142"/>
                      <a:gd name="T17" fmla="*/ 10 h 128"/>
                      <a:gd name="T18" fmla="*/ 51 w 142"/>
                      <a:gd name="T19" fmla="*/ 12 h 128"/>
                      <a:gd name="T20" fmla="*/ 54 w 142"/>
                      <a:gd name="T21" fmla="*/ 14 h 128"/>
                      <a:gd name="T22" fmla="*/ 57 w 142"/>
                      <a:gd name="T23" fmla="*/ 16 h 128"/>
                      <a:gd name="T24" fmla="*/ 59 w 142"/>
                      <a:gd name="T25" fmla="*/ 18 h 128"/>
                      <a:gd name="T26" fmla="*/ 62 w 142"/>
                      <a:gd name="T27" fmla="*/ 20 h 128"/>
                      <a:gd name="T28" fmla="*/ 65 w 142"/>
                      <a:gd name="T29" fmla="*/ 22 h 128"/>
                      <a:gd name="T30" fmla="*/ 67 w 142"/>
                      <a:gd name="T31" fmla="*/ 24 h 128"/>
                      <a:gd name="T32" fmla="*/ 70 w 142"/>
                      <a:gd name="T33" fmla="*/ 26 h 128"/>
                      <a:gd name="T34" fmla="*/ 72 w 142"/>
                      <a:gd name="T35" fmla="*/ 28 h 128"/>
                      <a:gd name="T36" fmla="*/ 75 w 142"/>
                      <a:gd name="T37" fmla="*/ 30 h 128"/>
                      <a:gd name="T38" fmla="*/ 77 w 142"/>
                      <a:gd name="T39" fmla="*/ 33 h 128"/>
                      <a:gd name="T40" fmla="*/ 80 w 142"/>
                      <a:gd name="T41" fmla="*/ 35 h 128"/>
                      <a:gd name="T42" fmla="*/ 82 w 142"/>
                      <a:gd name="T43" fmla="*/ 37 h 128"/>
                      <a:gd name="T44" fmla="*/ 84 w 142"/>
                      <a:gd name="T45" fmla="*/ 39 h 128"/>
                      <a:gd name="T46" fmla="*/ 86 w 142"/>
                      <a:gd name="T47" fmla="*/ 42 h 128"/>
                      <a:gd name="T48" fmla="*/ 88 w 142"/>
                      <a:gd name="T49" fmla="*/ 44 h 128"/>
                      <a:gd name="T50" fmla="*/ 91 w 142"/>
                      <a:gd name="T51" fmla="*/ 47 h 128"/>
                      <a:gd name="T52" fmla="*/ 93 w 142"/>
                      <a:gd name="T53" fmla="*/ 49 h 128"/>
                      <a:gd name="T54" fmla="*/ 95 w 142"/>
                      <a:gd name="T55" fmla="*/ 52 h 128"/>
                      <a:gd name="T56" fmla="*/ 97 w 142"/>
                      <a:gd name="T57" fmla="*/ 55 h 128"/>
                      <a:gd name="T58" fmla="*/ 100 w 142"/>
                      <a:gd name="T59" fmla="*/ 58 h 128"/>
                      <a:gd name="T60" fmla="*/ 102 w 142"/>
                      <a:gd name="T61" fmla="*/ 62 h 128"/>
                      <a:gd name="T62" fmla="*/ 104 w 142"/>
                      <a:gd name="T63" fmla="*/ 65 h 128"/>
                      <a:gd name="T64" fmla="*/ 106 w 142"/>
                      <a:gd name="T65" fmla="*/ 68 h 128"/>
                      <a:gd name="T66" fmla="*/ 108 w 142"/>
                      <a:gd name="T67" fmla="*/ 72 h 128"/>
                      <a:gd name="T68" fmla="*/ 110 w 142"/>
                      <a:gd name="T69" fmla="*/ 75 h 128"/>
                      <a:gd name="T70" fmla="*/ 111 w 142"/>
                      <a:gd name="T71" fmla="*/ 78 h 128"/>
                      <a:gd name="T72" fmla="*/ 113 w 142"/>
                      <a:gd name="T73" fmla="*/ 81 h 128"/>
                      <a:gd name="T74" fmla="*/ 114 w 142"/>
                      <a:gd name="T75" fmla="*/ 84 h 128"/>
                      <a:gd name="T76" fmla="*/ 142 w 142"/>
                      <a:gd name="T77" fmla="*/ 73 h 128"/>
                      <a:gd name="T78" fmla="*/ 98 w 142"/>
                      <a:gd name="T79" fmla="*/ 128 h 128"/>
                      <a:gd name="T80" fmla="*/ 20 w 142"/>
                      <a:gd name="T81" fmla="*/ 119 h 128"/>
                      <a:gd name="T82" fmla="*/ 51 w 142"/>
                      <a:gd name="T83" fmla="*/ 107 h 128"/>
                      <a:gd name="T84" fmla="*/ 49 w 142"/>
                      <a:gd name="T85" fmla="*/ 104 h 128"/>
                      <a:gd name="T86" fmla="*/ 47 w 142"/>
                      <a:gd name="T87" fmla="*/ 100 h 128"/>
                      <a:gd name="T88" fmla="*/ 44 w 142"/>
                      <a:gd name="T89" fmla="*/ 96 h 128"/>
                      <a:gd name="T90" fmla="*/ 41 w 142"/>
                      <a:gd name="T91" fmla="*/ 91 h 128"/>
                      <a:gd name="T92" fmla="*/ 39 w 142"/>
                      <a:gd name="T93" fmla="*/ 88 h 128"/>
                      <a:gd name="T94" fmla="*/ 36 w 142"/>
                      <a:gd name="T95" fmla="*/ 84 h 128"/>
                      <a:gd name="T96" fmla="*/ 33 w 142"/>
                      <a:gd name="T97" fmla="*/ 81 h 128"/>
                      <a:gd name="T98" fmla="*/ 30 w 142"/>
                      <a:gd name="T99" fmla="*/ 78 h 128"/>
                      <a:gd name="T100" fmla="*/ 27 w 142"/>
                      <a:gd name="T101" fmla="*/ 75 h 128"/>
                      <a:gd name="T102" fmla="*/ 23 w 142"/>
                      <a:gd name="T103" fmla="*/ 72 h 128"/>
                      <a:gd name="T104" fmla="*/ 20 w 142"/>
                      <a:gd name="T105" fmla="*/ 70 h 128"/>
                      <a:gd name="T106" fmla="*/ 16 w 142"/>
                      <a:gd name="T107" fmla="*/ 67 h 128"/>
                      <a:gd name="T108" fmla="*/ 13 w 142"/>
                      <a:gd name="T109" fmla="*/ 65 h 128"/>
                      <a:gd name="T110" fmla="*/ 9 w 142"/>
                      <a:gd name="T111" fmla="*/ 63 h 128"/>
                      <a:gd name="T112" fmla="*/ 5 w 142"/>
                      <a:gd name="T113" fmla="*/ 60 h 128"/>
                      <a:gd name="T114" fmla="*/ 3 w 142"/>
                      <a:gd name="T115" fmla="*/ 59 h 128"/>
                      <a:gd name="T116" fmla="*/ 0 w 142"/>
                      <a:gd name="T117" fmla="*/ 58 h 128"/>
                      <a:gd name="T118" fmla="*/ 29 w 142"/>
                      <a:gd name="T119" fmla="*/ 0 h 128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2"/>
                      <a:gd name="T181" fmla="*/ 0 h 128"/>
                      <a:gd name="T182" fmla="*/ 142 w 142"/>
                      <a:gd name="T183" fmla="*/ 128 h 128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2" h="128">
                        <a:moveTo>
                          <a:pt x="29" y="0"/>
                        </a:moveTo>
                        <a:lnTo>
                          <a:pt x="32" y="1"/>
                        </a:lnTo>
                        <a:lnTo>
                          <a:pt x="34" y="2"/>
                        </a:lnTo>
                        <a:lnTo>
                          <a:pt x="36" y="3"/>
                        </a:lnTo>
                        <a:lnTo>
                          <a:pt x="39" y="5"/>
                        </a:lnTo>
                        <a:lnTo>
                          <a:pt x="41" y="6"/>
                        </a:lnTo>
                        <a:lnTo>
                          <a:pt x="44" y="8"/>
                        </a:lnTo>
                        <a:lnTo>
                          <a:pt x="46" y="9"/>
                        </a:lnTo>
                        <a:lnTo>
                          <a:pt x="48" y="10"/>
                        </a:lnTo>
                        <a:lnTo>
                          <a:pt x="51" y="12"/>
                        </a:lnTo>
                        <a:lnTo>
                          <a:pt x="54" y="14"/>
                        </a:lnTo>
                        <a:lnTo>
                          <a:pt x="57" y="16"/>
                        </a:lnTo>
                        <a:lnTo>
                          <a:pt x="59" y="18"/>
                        </a:lnTo>
                        <a:lnTo>
                          <a:pt x="62" y="20"/>
                        </a:lnTo>
                        <a:lnTo>
                          <a:pt x="65" y="22"/>
                        </a:lnTo>
                        <a:lnTo>
                          <a:pt x="67" y="24"/>
                        </a:lnTo>
                        <a:lnTo>
                          <a:pt x="70" y="26"/>
                        </a:lnTo>
                        <a:lnTo>
                          <a:pt x="72" y="28"/>
                        </a:lnTo>
                        <a:lnTo>
                          <a:pt x="75" y="30"/>
                        </a:lnTo>
                        <a:lnTo>
                          <a:pt x="77" y="33"/>
                        </a:lnTo>
                        <a:lnTo>
                          <a:pt x="80" y="35"/>
                        </a:lnTo>
                        <a:lnTo>
                          <a:pt x="82" y="37"/>
                        </a:lnTo>
                        <a:lnTo>
                          <a:pt x="84" y="39"/>
                        </a:lnTo>
                        <a:lnTo>
                          <a:pt x="86" y="42"/>
                        </a:lnTo>
                        <a:lnTo>
                          <a:pt x="88" y="44"/>
                        </a:lnTo>
                        <a:lnTo>
                          <a:pt x="91" y="47"/>
                        </a:lnTo>
                        <a:lnTo>
                          <a:pt x="93" y="49"/>
                        </a:lnTo>
                        <a:lnTo>
                          <a:pt x="95" y="52"/>
                        </a:lnTo>
                        <a:lnTo>
                          <a:pt x="97" y="55"/>
                        </a:lnTo>
                        <a:lnTo>
                          <a:pt x="100" y="58"/>
                        </a:lnTo>
                        <a:lnTo>
                          <a:pt x="102" y="62"/>
                        </a:lnTo>
                        <a:lnTo>
                          <a:pt x="104" y="65"/>
                        </a:lnTo>
                        <a:lnTo>
                          <a:pt x="106" y="68"/>
                        </a:lnTo>
                        <a:lnTo>
                          <a:pt x="108" y="72"/>
                        </a:lnTo>
                        <a:lnTo>
                          <a:pt x="110" y="75"/>
                        </a:lnTo>
                        <a:lnTo>
                          <a:pt x="111" y="78"/>
                        </a:lnTo>
                        <a:lnTo>
                          <a:pt x="113" y="81"/>
                        </a:lnTo>
                        <a:lnTo>
                          <a:pt x="114" y="84"/>
                        </a:lnTo>
                        <a:lnTo>
                          <a:pt x="142" y="73"/>
                        </a:lnTo>
                        <a:lnTo>
                          <a:pt x="98" y="128"/>
                        </a:lnTo>
                        <a:lnTo>
                          <a:pt x="20" y="119"/>
                        </a:lnTo>
                        <a:lnTo>
                          <a:pt x="51" y="107"/>
                        </a:lnTo>
                        <a:lnTo>
                          <a:pt x="49" y="104"/>
                        </a:lnTo>
                        <a:lnTo>
                          <a:pt x="47" y="100"/>
                        </a:lnTo>
                        <a:lnTo>
                          <a:pt x="44" y="96"/>
                        </a:lnTo>
                        <a:lnTo>
                          <a:pt x="41" y="91"/>
                        </a:lnTo>
                        <a:lnTo>
                          <a:pt x="39" y="88"/>
                        </a:lnTo>
                        <a:lnTo>
                          <a:pt x="36" y="84"/>
                        </a:lnTo>
                        <a:lnTo>
                          <a:pt x="33" y="81"/>
                        </a:lnTo>
                        <a:lnTo>
                          <a:pt x="30" y="78"/>
                        </a:lnTo>
                        <a:lnTo>
                          <a:pt x="27" y="75"/>
                        </a:lnTo>
                        <a:lnTo>
                          <a:pt x="23" y="72"/>
                        </a:lnTo>
                        <a:lnTo>
                          <a:pt x="20" y="70"/>
                        </a:lnTo>
                        <a:lnTo>
                          <a:pt x="16" y="67"/>
                        </a:lnTo>
                        <a:lnTo>
                          <a:pt x="13" y="65"/>
                        </a:lnTo>
                        <a:lnTo>
                          <a:pt x="9" y="63"/>
                        </a:lnTo>
                        <a:lnTo>
                          <a:pt x="5" y="60"/>
                        </a:lnTo>
                        <a:lnTo>
                          <a:pt x="3" y="59"/>
                        </a:lnTo>
                        <a:lnTo>
                          <a:pt x="0" y="58"/>
                        </a:lnTo>
                        <a:lnTo>
                          <a:pt x="29" y="0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87" name="Freeform 91"/>
                  <p:cNvSpPr>
                    <a:spLocks/>
                  </p:cNvSpPr>
                  <p:nvPr/>
                </p:nvSpPr>
                <p:spPr bwMode="auto">
                  <a:xfrm>
                    <a:off x="3440" y="3388"/>
                    <a:ext cx="138" cy="105"/>
                  </a:xfrm>
                  <a:custGeom>
                    <a:avLst/>
                    <a:gdLst>
                      <a:gd name="T0" fmla="*/ 73 w 138"/>
                      <a:gd name="T1" fmla="*/ 105 h 105"/>
                      <a:gd name="T2" fmla="*/ 82 w 138"/>
                      <a:gd name="T3" fmla="*/ 85 h 105"/>
                      <a:gd name="T4" fmla="*/ 79 w 138"/>
                      <a:gd name="T5" fmla="*/ 84 h 105"/>
                      <a:gd name="T6" fmla="*/ 76 w 138"/>
                      <a:gd name="T7" fmla="*/ 83 h 105"/>
                      <a:gd name="T8" fmla="*/ 72 w 138"/>
                      <a:gd name="T9" fmla="*/ 82 h 105"/>
                      <a:gd name="T10" fmla="*/ 69 w 138"/>
                      <a:gd name="T11" fmla="*/ 82 h 105"/>
                      <a:gd name="T12" fmla="*/ 65 w 138"/>
                      <a:gd name="T13" fmla="*/ 81 h 105"/>
                      <a:gd name="T14" fmla="*/ 61 w 138"/>
                      <a:gd name="T15" fmla="*/ 81 h 105"/>
                      <a:gd name="T16" fmla="*/ 56 w 138"/>
                      <a:gd name="T17" fmla="*/ 81 h 105"/>
                      <a:gd name="T18" fmla="*/ 49 w 138"/>
                      <a:gd name="T19" fmla="*/ 81 h 105"/>
                      <a:gd name="T20" fmla="*/ 45 w 138"/>
                      <a:gd name="T21" fmla="*/ 81 h 105"/>
                      <a:gd name="T22" fmla="*/ 41 w 138"/>
                      <a:gd name="T23" fmla="*/ 81 h 105"/>
                      <a:gd name="T24" fmla="*/ 37 w 138"/>
                      <a:gd name="T25" fmla="*/ 82 h 105"/>
                      <a:gd name="T26" fmla="*/ 33 w 138"/>
                      <a:gd name="T27" fmla="*/ 82 h 105"/>
                      <a:gd name="T28" fmla="*/ 30 w 138"/>
                      <a:gd name="T29" fmla="*/ 83 h 105"/>
                      <a:gd name="T30" fmla="*/ 25 w 138"/>
                      <a:gd name="T31" fmla="*/ 84 h 105"/>
                      <a:gd name="T32" fmla="*/ 22 w 138"/>
                      <a:gd name="T33" fmla="*/ 85 h 105"/>
                      <a:gd name="T34" fmla="*/ 32 w 138"/>
                      <a:gd name="T35" fmla="*/ 42 h 105"/>
                      <a:gd name="T36" fmla="*/ 0 w 138"/>
                      <a:gd name="T37" fmla="*/ 24 h 105"/>
                      <a:gd name="T38" fmla="*/ 2 w 138"/>
                      <a:gd name="T39" fmla="*/ 24 h 105"/>
                      <a:gd name="T40" fmla="*/ 5 w 138"/>
                      <a:gd name="T41" fmla="*/ 23 h 105"/>
                      <a:gd name="T42" fmla="*/ 7 w 138"/>
                      <a:gd name="T43" fmla="*/ 22 h 105"/>
                      <a:gd name="T44" fmla="*/ 10 w 138"/>
                      <a:gd name="T45" fmla="*/ 21 h 105"/>
                      <a:gd name="T46" fmla="*/ 14 w 138"/>
                      <a:gd name="T47" fmla="*/ 21 h 105"/>
                      <a:gd name="T48" fmla="*/ 16 w 138"/>
                      <a:gd name="T49" fmla="*/ 20 h 105"/>
                      <a:gd name="T50" fmla="*/ 20 w 138"/>
                      <a:gd name="T51" fmla="*/ 19 h 105"/>
                      <a:gd name="T52" fmla="*/ 24 w 138"/>
                      <a:gd name="T53" fmla="*/ 19 h 105"/>
                      <a:gd name="T54" fmla="*/ 27 w 138"/>
                      <a:gd name="T55" fmla="*/ 18 h 105"/>
                      <a:gd name="T56" fmla="*/ 31 w 138"/>
                      <a:gd name="T57" fmla="*/ 18 h 105"/>
                      <a:gd name="T58" fmla="*/ 35 w 138"/>
                      <a:gd name="T59" fmla="*/ 17 h 105"/>
                      <a:gd name="T60" fmla="*/ 39 w 138"/>
                      <a:gd name="T61" fmla="*/ 17 h 105"/>
                      <a:gd name="T62" fmla="*/ 43 w 138"/>
                      <a:gd name="T63" fmla="*/ 17 h 105"/>
                      <a:gd name="T64" fmla="*/ 48 w 138"/>
                      <a:gd name="T65" fmla="*/ 17 h 105"/>
                      <a:gd name="T66" fmla="*/ 52 w 138"/>
                      <a:gd name="T67" fmla="*/ 17 h 105"/>
                      <a:gd name="T68" fmla="*/ 57 w 138"/>
                      <a:gd name="T69" fmla="*/ 17 h 105"/>
                      <a:gd name="T70" fmla="*/ 62 w 138"/>
                      <a:gd name="T71" fmla="*/ 17 h 105"/>
                      <a:gd name="T72" fmla="*/ 65 w 138"/>
                      <a:gd name="T73" fmla="*/ 17 h 105"/>
                      <a:gd name="T74" fmla="*/ 69 w 138"/>
                      <a:gd name="T75" fmla="*/ 17 h 105"/>
                      <a:gd name="T76" fmla="*/ 73 w 138"/>
                      <a:gd name="T77" fmla="*/ 18 h 105"/>
                      <a:gd name="T78" fmla="*/ 78 w 138"/>
                      <a:gd name="T79" fmla="*/ 18 h 105"/>
                      <a:gd name="T80" fmla="*/ 81 w 138"/>
                      <a:gd name="T81" fmla="*/ 19 h 105"/>
                      <a:gd name="T82" fmla="*/ 85 w 138"/>
                      <a:gd name="T83" fmla="*/ 20 h 105"/>
                      <a:gd name="T84" fmla="*/ 90 w 138"/>
                      <a:gd name="T85" fmla="*/ 20 h 105"/>
                      <a:gd name="T86" fmla="*/ 93 w 138"/>
                      <a:gd name="T87" fmla="*/ 21 h 105"/>
                      <a:gd name="T88" fmla="*/ 98 w 138"/>
                      <a:gd name="T89" fmla="*/ 22 h 105"/>
                      <a:gd name="T90" fmla="*/ 101 w 138"/>
                      <a:gd name="T91" fmla="*/ 23 h 105"/>
                      <a:gd name="T92" fmla="*/ 105 w 138"/>
                      <a:gd name="T93" fmla="*/ 24 h 105"/>
                      <a:gd name="T94" fmla="*/ 109 w 138"/>
                      <a:gd name="T95" fmla="*/ 26 h 105"/>
                      <a:gd name="T96" fmla="*/ 121 w 138"/>
                      <a:gd name="T97" fmla="*/ 0 h 105"/>
                      <a:gd name="T98" fmla="*/ 138 w 138"/>
                      <a:gd name="T99" fmla="*/ 71 h 105"/>
                      <a:gd name="T100" fmla="*/ 73 w 138"/>
                      <a:gd name="T101" fmla="*/ 105 h 105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138"/>
                      <a:gd name="T154" fmla="*/ 0 h 105"/>
                      <a:gd name="T155" fmla="*/ 138 w 138"/>
                      <a:gd name="T156" fmla="*/ 105 h 105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138" h="105">
                        <a:moveTo>
                          <a:pt x="73" y="105"/>
                        </a:moveTo>
                        <a:lnTo>
                          <a:pt x="82" y="85"/>
                        </a:lnTo>
                        <a:lnTo>
                          <a:pt x="79" y="84"/>
                        </a:lnTo>
                        <a:lnTo>
                          <a:pt x="76" y="83"/>
                        </a:lnTo>
                        <a:lnTo>
                          <a:pt x="72" y="82"/>
                        </a:lnTo>
                        <a:lnTo>
                          <a:pt x="69" y="82"/>
                        </a:lnTo>
                        <a:lnTo>
                          <a:pt x="65" y="81"/>
                        </a:lnTo>
                        <a:lnTo>
                          <a:pt x="61" y="81"/>
                        </a:lnTo>
                        <a:lnTo>
                          <a:pt x="56" y="81"/>
                        </a:lnTo>
                        <a:lnTo>
                          <a:pt x="49" y="81"/>
                        </a:lnTo>
                        <a:lnTo>
                          <a:pt x="45" y="81"/>
                        </a:lnTo>
                        <a:lnTo>
                          <a:pt x="41" y="81"/>
                        </a:lnTo>
                        <a:lnTo>
                          <a:pt x="37" y="82"/>
                        </a:lnTo>
                        <a:lnTo>
                          <a:pt x="33" y="82"/>
                        </a:lnTo>
                        <a:lnTo>
                          <a:pt x="30" y="83"/>
                        </a:lnTo>
                        <a:lnTo>
                          <a:pt x="25" y="84"/>
                        </a:lnTo>
                        <a:lnTo>
                          <a:pt x="22" y="85"/>
                        </a:lnTo>
                        <a:lnTo>
                          <a:pt x="32" y="42"/>
                        </a:lnTo>
                        <a:lnTo>
                          <a:pt x="0" y="24"/>
                        </a:lnTo>
                        <a:lnTo>
                          <a:pt x="2" y="24"/>
                        </a:lnTo>
                        <a:lnTo>
                          <a:pt x="5" y="23"/>
                        </a:lnTo>
                        <a:lnTo>
                          <a:pt x="7" y="22"/>
                        </a:lnTo>
                        <a:lnTo>
                          <a:pt x="10" y="21"/>
                        </a:lnTo>
                        <a:lnTo>
                          <a:pt x="14" y="21"/>
                        </a:lnTo>
                        <a:lnTo>
                          <a:pt x="16" y="20"/>
                        </a:lnTo>
                        <a:lnTo>
                          <a:pt x="20" y="19"/>
                        </a:lnTo>
                        <a:lnTo>
                          <a:pt x="24" y="19"/>
                        </a:lnTo>
                        <a:lnTo>
                          <a:pt x="27" y="18"/>
                        </a:lnTo>
                        <a:lnTo>
                          <a:pt x="31" y="18"/>
                        </a:lnTo>
                        <a:lnTo>
                          <a:pt x="35" y="17"/>
                        </a:lnTo>
                        <a:lnTo>
                          <a:pt x="39" y="17"/>
                        </a:lnTo>
                        <a:lnTo>
                          <a:pt x="43" y="17"/>
                        </a:lnTo>
                        <a:lnTo>
                          <a:pt x="48" y="17"/>
                        </a:lnTo>
                        <a:lnTo>
                          <a:pt x="52" y="17"/>
                        </a:lnTo>
                        <a:lnTo>
                          <a:pt x="57" y="17"/>
                        </a:lnTo>
                        <a:lnTo>
                          <a:pt x="62" y="17"/>
                        </a:lnTo>
                        <a:lnTo>
                          <a:pt x="65" y="17"/>
                        </a:lnTo>
                        <a:lnTo>
                          <a:pt x="69" y="17"/>
                        </a:lnTo>
                        <a:lnTo>
                          <a:pt x="73" y="18"/>
                        </a:lnTo>
                        <a:lnTo>
                          <a:pt x="78" y="18"/>
                        </a:lnTo>
                        <a:lnTo>
                          <a:pt x="81" y="19"/>
                        </a:lnTo>
                        <a:lnTo>
                          <a:pt x="85" y="20"/>
                        </a:lnTo>
                        <a:lnTo>
                          <a:pt x="90" y="20"/>
                        </a:lnTo>
                        <a:lnTo>
                          <a:pt x="93" y="21"/>
                        </a:lnTo>
                        <a:lnTo>
                          <a:pt x="98" y="22"/>
                        </a:lnTo>
                        <a:lnTo>
                          <a:pt x="101" y="23"/>
                        </a:lnTo>
                        <a:lnTo>
                          <a:pt x="105" y="24"/>
                        </a:lnTo>
                        <a:lnTo>
                          <a:pt x="109" y="26"/>
                        </a:lnTo>
                        <a:lnTo>
                          <a:pt x="121" y="0"/>
                        </a:lnTo>
                        <a:lnTo>
                          <a:pt x="138" y="71"/>
                        </a:lnTo>
                        <a:lnTo>
                          <a:pt x="73" y="105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</p:grpSp>
            <p:sp>
              <p:nvSpPr>
                <p:cNvPr id="16398" name="Rectangle 92"/>
                <p:cNvSpPr>
                  <a:spLocks noChangeArrowheads="1"/>
                </p:cNvSpPr>
                <p:nvPr/>
              </p:nvSpPr>
              <p:spPr bwMode="auto">
                <a:xfrm>
                  <a:off x="3415" y="3743"/>
                  <a:ext cx="128" cy="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600" b="1">
                      <a:solidFill>
                        <a:srgbClr val="000000"/>
                      </a:solidFill>
                      <a:latin typeface="Albertus Medium"/>
                      <a:cs typeface="Arial" panose="020B0604020202020204" pitchFamily="34" charset="0"/>
                    </a:rPr>
                    <a:t>SHGs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6399" name="Group 93"/>
                <p:cNvGrpSpPr>
                  <a:grpSpLocks/>
                </p:cNvGrpSpPr>
                <p:nvPr/>
              </p:nvGrpSpPr>
              <p:grpSpPr bwMode="auto">
                <a:xfrm>
                  <a:off x="3846" y="3571"/>
                  <a:ext cx="387" cy="367"/>
                  <a:chOff x="3846" y="3388"/>
                  <a:chExt cx="387" cy="367"/>
                </a:xfrm>
              </p:grpSpPr>
              <p:sp>
                <p:nvSpPr>
                  <p:cNvPr id="16472" name="Freeform 94"/>
                  <p:cNvSpPr>
                    <a:spLocks/>
                  </p:cNvSpPr>
                  <p:nvPr/>
                </p:nvSpPr>
                <p:spPr bwMode="auto">
                  <a:xfrm>
                    <a:off x="3881" y="3396"/>
                    <a:ext cx="140" cy="132"/>
                  </a:xfrm>
                  <a:custGeom>
                    <a:avLst/>
                    <a:gdLst>
                      <a:gd name="T0" fmla="*/ 0 w 140"/>
                      <a:gd name="T1" fmla="*/ 105 h 132"/>
                      <a:gd name="T2" fmla="*/ 1 w 140"/>
                      <a:gd name="T3" fmla="*/ 102 h 132"/>
                      <a:gd name="T4" fmla="*/ 3 w 140"/>
                      <a:gd name="T5" fmla="*/ 100 h 132"/>
                      <a:gd name="T6" fmla="*/ 4 w 140"/>
                      <a:gd name="T7" fmla="*/ 97 h 132"/>
                      <a:gd name="T8" fmla="*/ 5 w 140"/>
                      <a:gd name="T9" fmla="*/ 95 h 132"/>
                      <a:gd name="T10" fmla="*/ 7 w 140"/>
                      <a:gd name="T11" fmla="*/ 93 h 132"/>
                      <a:gd name="T12" fmla="*/ 8 w 140"/>
                      <a:gd name="T13" fmla="*/ 90 h 132"/>
                      <a:gd name="T14" fmla="*/ 10 w 140"/>
                      <a:gd name="T15" fmla="*/ 88 h 132"/>
                      <a:gd name="T16" fmla="*/ 11 w 140"/>
                      <a:gd name="T17" fmla="*/ 86 h 132"/>
                      <a:gd name="T18" fmla="*/ 13 w 140"/>
                      <a:gd name="T19" fmla="*/ 83 h 132"/>
                      <a:gd name="T20" fmla="*/ 15 w 140"/>
                      <a:gd name="T21" fmla="*/ 80 h 132"/>
                      <a:gd name="T22" fmla="*/ 17 w 140"/>
                      <a:gd name="T23" fmla="*/ 78 h 132"/>
                      <a:gd name="T24" fmla="*/ 19 w 140"/>
                      <a:gd name="T25" fmla="*/ 76 h 132"/>
                      <a:gd name="T26" fmla="*/ 21 w 140"/>
                      <a:gd name="T27" fmla="*/ 73 h 132"/>
                      <a:gd name="T28" fmla="*/ 23 w 140"/>
                      <a:gd name="T29" fmla="*/ 70 h 132"/>
                      <a:gd name="T30" fmla="*/ 25 w 140"/>
                      <a:gd name="T31" fmla="*/ 68 h 132"/>
                      <a:gd name="T32" fmla="*/ 27 w 140"/>
                      <a:gd name="T33" fmla="*/ 66 h 132"/>
                      <a:gd name="T34" fmla="*/ 30 w 140"/>
                      <a:gd name="T35" fmla="*/ 63 h 132"/>
                      <a:gd name="T36" fmla="*/ 32 w 140"/>
                      <a:gd name="T37" fmla="*/ 61 h 132"/>
                      <a:gd name="T38" fmla="*/ 35 w 140"/>
                      <a:gd name="T39" fmla="*/ 58 h 132"/>
                      <a:gd name="T40" fmla="*/ 37 w 140"/>
                      <a:gd name="T41" fmla="*/ 56 h 132"/>
                      <a:gd name="T42" fmla="*/ 40 w 140"/>
                      <a:gd name="T43" fmla="*/ 54 h 132"/>
                      <a:gd name="T44" fmla="*/ 42 w 140"/>
                      <a:gd name="T45" fmla="*/ 52 h 132"/>
                      <a:gd name="T46" fmla="*/ 44 w 140"/>
                      <a:gd name="T47" fmla="*/ 50 h 132"/>
                      <a:gd name="T48" fmla="*/ 47 w 140"/>
                      <a:gd name="T49" fmla="*/ 48 h 132"/>
                      <a:gd name="T50" fmla="*/ 50 w 140"/>
                      <a:gd name="T51" fmla="*/ 46 h 132"/>
                      <a:gd name="T52" fmla="*/ 52 w 140"/>
                      <a:gd name="T53" fmla="*/ 44 h 132"/>
                      <a:gd name="T54" fmla="*/ 55 w 140"/>
                      <a:gd name="T55" fmla="*/ 42 h 132"/>
                      <a:gd name="T56" fmla="*/ 59 w 140"/>
                      <a:gd name="T57" fmla="*/ 39 h 132"/>
                      <a:gd name="T58" fmla="*/ 62 w 140"/>
                      <a:gd name="T59" fmla="*/ 37 h 132"/>
                      <a:gd name="T60" fmla="*/ 65 w 140"/>
                      <a:gd name="T61" fmla="*/ 35 h 132"/>
                      <a:gd name="T62" fmla="*/ 68 w 140"/>
                      <a:gd name="T63" fmla="*/ 33 h 132"/>
                      <a:gd name="T64" fmla="*/ 72 w 140"/>
                      <a:gd name="T65" fmla="*/ 31 h 132"/>
                      <a:gd name="T66" fmla="*/ 76 w 140"/>
                      <a:gd name="T67" fmla="*/ 29 h 132"/>
                      <a:gd name="T68" fmla="*/ 79 w 140"/>
                      <a:gd name="T69" fmla="*/ 28 h 132"/>
                      <a:gd name="T70" fmla="*/ 82 w 140"/>
                      <a:gd name="T71" fmla="*/ 26 h 132"/>
                      <a:gd name="T72" fmla="*/ 86 w 140"/>
                      <a:gd name="T73" fmla="*/ 25 h 132"/>
                      <a:gd name="T74" fmla="*/ 88 w 140"/>
                      <a:gd name="T75" fmla="*/ 24 h 132"/>
                      <a:gd name="T76" fmla="*/ 77 w 140"/>
                      <a:gd name="T77" fmla="*/ 0 h 132"/>
                      <a:gd name="T78" fmla="*/ 140 w 140"/>
                      <a:gd name="T79" fmla="*/ 34 h 132"/>
                      <a:gd name="T80" fmla="*/ 124 w 140"/>
                      <a:gd name="T81" fmla="*/ 104 h 132"/>
                      <a:gd name="T82" fmla="*/ 113 w 140"/>
                      <a:gd name="T83" fmla="*/ 83 h 132"/>
                      <a:gd name="T84" fmla="*/ 109 w 140"/>
                      <a:gd name="T85" fmla="*/ 85 h 132"/>
                      <a:gd name="T86" fmla="*/ 105 w 140"/>
                      <a:gd name="T87" fmla="*/ 87 h 132"/>
                      <a:gd name="T88" fmla="*/ 101 w 140"/>
                      <a:gd name="T89" fmla="*/ 89 h 132"/>
                      <a:gd name="T90" fmla="*/ 96 w 140"/>
                      <a:gd name="T91" fmla="*/ 92 h 132"/>
                      <a:gd name="T92" fmla="*/ 93 w 140"/>
                      <a:gd name="T93" fmla="*/ 95 h 132"/>
                      <a:gd name="T94" fmla="*/ 89 w 140"/>
                      <a:gd name="T95" fmla="*/ 98 h 132"/>
                      <a:gd name="T96" fmla="*/ 86 w 140"/>
                      <a:gd name="T97" fmla="*/ 101 h 132"/>
                      <a:gd name="T98" fmla="*/ 82 w 140"/>
                      <a:gd name="T99" fmla="*/ 103 h 132"/>
                      <a:gd name="T100" fmla="*/ 80 w 140"/>
                      <a:gd name="T101" fmla="*/ 106 h 132"/>
                      <a:gd name="T102" fmla="*/ 76 w 140"/>
                      <a:gd name="T103" fmla="*/ 110 h 132"/>
                      <a:gd name="T104" fmla="*/ 74 w 140"/>
                      <a:gd name="T105" fmla="*/ 113 h 132"/>
                      <a:gd name="T106" fmla="*/ 71 w 140"/>
                      <a:gd name="T107" fmla="*/ 116 h 132"/>
                      <a:gd name="T108" fmla="*/ 69 w 140"/>
                      <a:gd name="T109" fmla="*/ 119 h 132"/>
                      <a:gd name="T110" fmla="*/ 66 w 140"/>
                      <a:gd name="T111" fmla="*/ 123 h 132"/>
                      <a:gd name="T112" fmla="*/ 64 w 140"/>
                      <a:gd name="T113" fmla="*/ 127 h 132"/>
                      <a:gd name="T114" fmla="*/ 63 w 140"/>
                      <a:gd name="T115" fmla="*/ 129 h 132"/>
                      <a:gd name="T116" fmla="*/ 61 w 140"/>
                      <a:gd name="T117" fmla="*/ 132 h 132"/>
                      <a:gd name="T118" fmla="*/ 0 w 140"/>
                      <a:gd name="T119" fmla="*/ 105 h 132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0"/>
                      <a:gd name="T181" fmla="*/ 0 h 132"/>
                      <a:gd name="T182" fmla="*/ 140 w 140"/>
                      <a:gd name="T183" fmla="*/ 132 h 132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0" h="132">
                        <a:moveTo>
                          <a:pt x="0" y="105"/>
                        </a:moveTo>
                        <a:lnTo>
                          <a:pt x="1" y="102"/>
                        </a:lnTo>
                        <a:lnTo>
                          <a:pt x="3" y="100"/>
                        </a:lnTo>
                        <a:lnTo>
                          <a:pt x="4" y="97"/>
                        </a:lnTo>
                        <a:lnTo>
                          <a:pt x="5" y="95"/>
                        </a:lnTo>
                        <a:lnTo>
                          <a:pt x="7" y="93"/>
                        </a:lnTo>
                        <a:lnTo>
                          <a:pt x="8" y="90"/>
                        </a:lnTo>
                        <a:lnTo>
                          <a:pt x="10" y="88"/>
                        </a:lnTo>
                        <a:lnTo>
                          <a:pt x="11" y="86"/>
                        </a:lnTo>
                        <a:lnTo>
                          <a:pt x="13" y="83"/>
                        </a:lnTo>
                        <a:lnTo>
                          <a:pt x="15" y="80"/>
                        </a:lnTo>
                        <a:lnTo>
                          <a:pt x="17" y="78"/>
                        </a:lnTo>
                        <a:lnTo>
                          <a:pt x="19" y="76"/>
                        </a:lnTo>
                        <a:lnTo>
                          <a:pt x="21" y="73"/>
                        </a:lnTo>
                        <a:lnTo>
                          <a:pt x="23" y="70"/>
                        </a:lnTo>
                        <a:lnTo>
                          <a:pt x="25" y="68"/>
                        </a:lnTo>
                        <a:lnTo>
                          <a:pt x="27" y="66"/>
                        </a:lnTo>
                        <a:lnTo>
                          <a:pt x="30" y="63"/>
                        </a:lnTo>
                        <a:lnTo>
                          <a:pt x="32" y="61"/>
                        </a:lnTo>
                        <a:lnTo>
                          <a:pt x="35" y="58"/>
                        </a:lnTo>
                        <a:lnTo>
                          <a:pt x="37" y="56"/>
                        </a:lnTo>
                        <a:lnTo>
                          <a:pt x="40" y="54"/>
                        </a:lnTo>
                        <a:lnTo>
                          <a:pt x="42" y="52"/>
                        </a:lnTo>
                        <a:lnTo>
                          <a:pt x="44" y="50"/>
                        </a:lnTo>
                        <a:lnTo>
                          <a:pt x="47" y="48"/>
                        </a:lnTo>
                        <a:lnTo>
                          <a:pt x="50" y="46"/>
                        </a:lnTo>
                        <a:lnTo>
                          <a:pt x="52" y="44"/>
                        </a:lnTo>
                        <a:lnTo>
                          <a:pt x="55" y="42"/>
                        </a:lnTo>
                        <a:lnTo>
                          <a:pt x="59" y="39"/>
                        </a:lnTo>
                        <a:lnTo>
                          <a:pt x="62" y="37"/>
                        </a:lnTo>
                        <a:lnTo>
                          <a:pt x="65" y="35"/>
                        </a:lnTo>
                        <a:lnTo>
                          <a:pt x="68" y="33"/>
                        </a:lnTo>
                        <a:lnTo>
                          <a:pt x="72" y="31"/>
                        </a:lnTo>
                        <a:lnTo>
                          <a:pt x="76" y="29"/>
                        </a:lnTo>
                        <a:lnTo>
                          <a:pt x="79" y="28"/>
                        </a:lnTo>
                        <a:lnTo>
                          <a:pt x="82" y="26"/>
                        </a:lnTo>
                        <a:lnTo>
                          <a:pt x="86" y="25"/>
                        </a:lnTo>
                        <a:lnTo>
                          <a:pt x="88" y="24"/>
                        </a:lnTo>
                        <a:lnTo>
                          <a:pt x="77" y="0"/>
                        </a:lnTo>
                        <a:lnTo>
                          <a:pt x="140" y="34"/>
                        </a:lnTo>
                        <a:lnTo>
                          <a:pt x="124" y="104"/>
                        </a:lnTo>
                        <a:lnTo>
                          <a:pt x="113" y="83"/>
                        </a:lnTo>
                        <a:lnTo>
                          <a:pt x="109" y="85"/>
                        </a:lnTo>
                        <a:lnTo>
                          <a:pt x="105" y="87"/>
                        </a:lnTo>
                        <a:lnTo>
                          <a:pt x="101" y="89"/>
                        </a:lnTo>
                        <a:lnTo>
                          <a:pt x="96" y="92"/>
                        </a:lnTo>
                        <a:lnTo>
                          <a:pt x="93" y="95"/>
                        </a:lnTo>
                        <a:lnTo>
                          <a:pt x="89" y="98"/>
                        </a:lnTo>
                        <a:lnTo>
                          <a:pt x="86" y="101"/>
                        </a:lnTo>
                        <a:lnTo>
                          <a:pt x="82" y="103"/>
                        </a:lnTo>
                        <a:lnTo>
                          <a:pt x="80" y="106"/>
                        </a:lnTo>
                        <a:lnTo>
                          <a:pt x="76" y="110"/>
                        </a:lnTo>
                        <a:lnTo>
                          <a:pt x="74" y="113"/>
                        </a:lnTo>
                        <a:lnTo>
                          <a:pt x="71" y="116"/>
                        </a:lnTo>
                        <a:lnTo>
                          <a:pt x="69" y="119"/>
                        </a:lnTo>
                        <a:lnTo>
                          <a:pt x="66" y="123"/>
                        </a:lnTo>
                        <a:lnTo>
                          <a:pt x="64" y="127"/>
                        </a:lnTo>
                        <a:lnTo>
                          <a:pt x="63" y="129"/>
                        </a:lnTo>
                        <a:lnTo>
                          <a:pt x="61" y="132"/>
                        </a:lnTo>
                        <a:lnTo>
                          <a:pt x="0" y="10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73" name="Freeform 95"/>
                  <p:cNvSpPr>
                    <a:spLocks/>
                  </p:cNvSpPr>
                  <p:nvPr/>
                </p:nvSpPr>
                <p:spPr bwMode="auto">
                  <a:xfrm>
                    <a:off x="3846" y="3489"/>
                    <a:ext cx="123" cy="147"/>
                  </a:xfrm>
                  <a:custGeom>
                    <a:avLst/>
                    <a:gdLst>
                      <a:gd name="T0" fmla="*/ 123 w 123"/>
                      <a:gd name="T1" fmla="*/ 61 h 147"/>
                      <a:gd name="T2" fmla="*/ 92 w 123"/>
                      <a:gd name="T3" fmla="*/ 49 h 147"/>
                      <a:gd name="T4" fmla="*/ 91 w 123"/>
                      <a:gd name="T5" fmla="*/ 52 h 147"/>
                      <a:gd name="T6" fmla="*/ 90 w 123"/>
                      <a:gd name="T7" fmla="*/ 54 h 147"/>
                      <a:gd name="T8" fmla="*/ 89 w 123"/>
                      <a:gd name="T9" fmla="*/ 57 h 147"/>
                      <a:gd name="T10" fmla="*/ 88 w 123"/>
                      <a:gd name="T11" fmla="*/ 60 h 147"/>
                      <a:gd name="T12" fmla="*/ 88 w 123"/>
                      <a:gd name="T13" fmla="*/ 64 h 147"/>
                      <a:gd name="T14" fmla="*/ 87 w 123"/>
                      <a:gd name="T15" fmla="*/ 67 h 147"/>
                      <a:gd name="T16" fmla="*/ 87 w 123"/>
                      <a:gd name="T17" fmla="*/ 71 h 147"/>
                      <a:gd name="T18" fmla="*/ 86 w 123"/>
                      <a:gd name="T19" fmla="*/ 75 h 147"/>
                      <a:gd name="T20" fmla="*/ 86 w 123"/>
                      <a:gd name="T21" fmla="*/ 79 h 147"/>
                      <a:gd name="T22" fmla="*/ 86 w 123"/>
                      <a:gd name="T23" fmla="*/ 86 h 147"/>
                      <a:gd name="T24" fmla="*/ 86 w 123"/>
                      <a:gd name="T25" fmla="*/ 90 h 147"/>
                      <a:gd name="T26" fmla="*/ 86 w 123"/>
                      <a:gd name="T27" fmla="*/ 94 h 147"/>
                      <a:gd name="T28" fmla="*/ 87 w 123"/>
                      <a:gd name="T29" fmla="*/ 97 h 147"/>
                      <a:gd name="T30" fmla="*/ 87 w 123"/>
                      <a:gd name="T31" fmla="*/ 101 h 147"/>
                      <a:gd name="T32" fmla="*/ 88 w 123"/>
                      <a:gd name="T33" fmla="*/ 104 h 147"/>
                      <a:gd name="T34" fmla="*/ 89 w 123"/>
                      <a:gd name="T35" fmla="*/ 108 h 147"/>
                      <a:gd name="T36" fmla="*/ 90 w 123"/>
                      <a:gd name="T37" fmla="*/ 112 h 147"/>
                      <a:gd name="T38" fmla="*/ 31 w 123"/>
                      <a:gd name="T39" fmla="*/ 147 h 147"/>
                      <a:gd name="T40" fmla="*/ 30 w 123"/>
                      <a:gd name="T41" fmla="*/ 144 h 147"/>
                      <a:gd name="T42" fmla="*/ 29 w 123"/>
                      <a:gd name="T43" fmla="*/ 141 h 147"/>
                      <a:gd name="T44" fmla="*/ 28 w 123"/>
                      <a:gd name="T45" fmla="*/ 138 h 147"/>
                      <a:gd name="T46" fmla="*/ 27 w 123"/>
                      <a:gd name="T47" fmla="*/ 135 h 147"/>
                      <a:gd name="T48" fmla="*/ 26 w 123"/>
                      <a:gd name="T49" fmla="*/ 132 h 147"/>
                      <a:gd name="T50" fmla="*/ 25 w 123"/>
                      <a:gd name="T51" fmla="*/ 129 h 147"/>
                      <a:gd name="T52" fmla="*/ 24 w 123"/>
                      <a:gd name="T53" fmla="*/ 126 h 147"/>
                      <a:gd name="T54" fmla="*/ 23 w 123"/>
                      <a:gd name="T55" fmla="*/ 123 h 147"/>
                      <a:gd name="T56" fmla="*/ 23 w 123"/>
                      <a:gd name="T57" fmla="*/ 120 h 147"/>
                      <a:gd name="T58" fmla="*/ 22 w 123"/>
                      <a:gd name="T59" fmla="*/ 117 h 147"/>
                      <a:gd name="T60" fmla="*/ 21 w 123"/>
                      <a:gd name="T61" fmla="*/ 113 h 147"/>
                      <a:gd name="T62" fmla="*/ 20 w 123"/>
                      <a:gd name="T63" fmla="*/ 110 h 147"/>
                      <a:gd name="T64" fmla="*/ 20 w 123"/>
                      <a:gd name="T65" fmla="*/ 107 h 147"/>
                      <a:gd name="T66" fmla="*/ 19 w 123"/>
                      <a:gd name="T67" fmla="*/ 103 h 147"/>
                      <a:gd name="T68" fmla="*/ 19 w 123"/>
                      <a:gd name="T69" fmla="*/ 99 h 147"/>
                      <a:gd name="T70" fmla="*/ 19 w 123"/>
                      <a:gd name="T71" fmla="*/ 95 h 147"/>
                      <a:gd name="T72" fmla="*/ 18 w 123"/>
                      <a:gd name="T73" fmla="*/ 91 h 147"/>
                      <a:gd name="T74" fmla="*/ 18 w 123"/>
                      <a:gd name="T75" fmla="*/ 87 h 147"/>
                      <a:gd name="T76" fmla="*/ 18 w 123"/>
                      <a:gd name="T77" fmla="*/ 83 h 147"/>
                      <a:gd name="T78" fmla="*/ 18 w 123"/>
                      <a:gd name="T79" fmla="*/ 78 h 147"/>
                      <a:gd name="T80" fmla="*/ 18 w 123"/>
                      <a:gd name="T81" fmla="*/ 74 h 147"/>
                      <a:gd name="T82" fmla="*/ 19 w 123"/>
                      <a:gd name="T83" fmla="*/ 71 h 147"/>
                      <a:gd name="T84" fmla="*/ 19 w 123"/>
                      <a:gd name="T85" fmla="*/ 67 h 147"/>
                      <a:gd name="T86" fmla="*/ 19 w 123"/>
                      <a:gd name="T87" fmla="*/ 63 h 147"/>
                      <a:gd name="T88" fmla="*/ 20 w 123"/>
                      <a:gd name="T89" fmla="*/ 59 h 147"/>
                      <a:gd name="T90" fmla="*/ 21 w 123"/>
                      <a:gd name="T91" fmla="*/ 55 h 147"/>
                      <a:gd name="T92" fmla="*/ 21 w 123"/>
                      <a:gd name="T93" fmla="*/ 52 h 147"/>
                      <a:gd name="T94" fmla="*/ 22 w 123"/>
                      <a:gd name="T95" fmla="*/ 47 h 147"/>
                      <a:gd name="T96" fmla="*/ 23 w 123"/>
                      <a:gd name="T97" fmla="*/ 44 h 147"/>
                      <a:gd name="T98" fmla="*/ 24 w 123"/>
                      <a:gd name="T99" fmla="*/ 40 h 147"/>
                      <a:gd name="T100" fmla="*/ 25 w 123"/>
                      <a:gd name="T101" fmla="*/ 37 h 147"/>
                      <a:gd name="T102" fmla="*/ 26 w 123"/>
                      <a:gd name="T103" fmla="*/ 33 h 147"/>
                      <a:gd name="T104" fmla="*/ 28 w 123"/>
                      <a:gd name="T105" fmla="*/ 29 h 147"/>
                      <a:gd name="T106" fmla="*/ 29 w 123"/>
                      <a:gd name="T107" fmla="*/ 24 h 147"/>
                      <a:gd name="T108" fmla="*/ 0 w 123"/>
                      <a:gd name="T109" fmla="*/ 13 h 147"/>
                      <a:gd name="T110" fmla="*/ 77 w 123"/>
                      <a:gd name="T111" fmla="*/ 0 h 147"/>
                      <a:gd name="T112" fmla="*/ 123 w 123"/>
                      <a:gd name="T113" fmla="*/ 61 h 147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123"/>
                      <a:gd name="T172" fmla="*/ 0 h 147"/>
                      <a:gd name="T173" fmla="*/ 123 w 123"/>
                      <a:gd name="T174" fmla="*/ 147 h 147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123" h="147">
                        <a:moveTo>
                          <a:pt x="123" y="61"/>
                        </a:moveTo>
                        <a:lnTo>
                          <a:pt x="92" y="49"/>
                        </a:lnTo>
                        <a:lnTo>
                          <a:pt x="91" y="52"/>
                        </a:lnTo>
                        <a:lnTo>
                          <a:pt x="90" y="54"/>
                        </a:lnTo>
                        <a:lnTo>
                          <a:pt x="89" y="57"/>
                        </a:lnTo>
                        <a:lnTo>
                          <a:pt x="88" y="60"/>
                        </a:lnTo>
                        <a:lnTo>
                          <a:pt x="88" y="64"/>
                        </a:lnTo>
                        <a:lnTo>
                          <a:pt x="87" y="67"/>
                        </a:lnTo>
                        <a:lnTo>
                          <a:pt x="87" y="71"/>
                        </a:lnTo>
                        <a:lnTo>
                          <a:pt x="86" y="75"/>
                        </a:lnTo>
                        <a:lnTo>
                          <a:pt x="86" y="79"/>
                        </a:lnTo>
                        <a:lnTo>
                          <a:pt x="86" y="86"/>
                        </a:lnTo>
                        <a:lnTo>
                          <a:pt x="86" y="90"/>
                        </a:lnTo>
                        <a:lnTo>
                          <a:pt x="86" y="94"/>
                        </a:lnTo>
                        <a:lnTo>
                          <a:pt x="87" y="97"/>
                        </a:lnTo>
                        <a:lnTo>
                          <a:pt x="87" y="101"/>
                        </a:lnTo>
                        <a:lnTo>
                          <a:pt x="88" y="104"/>
                        </a:lnTo>
                        <a:lnTo>
                          <a:pt x="89" y="108"/>
                        </a:lnTo>
                        <a:lnTo>
                          <a:pt x="90" y="112"/>
                        </a:lnTo>
                        <a:lnTo>
                          <a:pt x="31" y="147"/>
                        </a:lnTo>
                        <a:lnTo>
                          <a:pt x="30" y="144"/>
                        </a:lnTo>
                        <a:lnTo>
                          <a:pt x="29" y="141"/>
                        </a:lnTo>
                        <a:lnTo>
                          <a:pt x="28" y="138"/>
                        </a:lnTo>
                        <a:lnTo>
                          <a:pt x="27" y="135"/>
                        </a:lnTo>
                        <a:lnTo>
                          <a:pt x="26" y="132"/>
                        </a:lnTo>
                        <a:lnTo>
                          <a:pt x="25" y="129"/>
                        </a:lnTo>
                        <a:lnTo>
                          <a:pt x="24" y="126"/>
                        </a:lnTo>
                        <a:lnTo>
                          <a:pt x="23" y="123"/>
                        </a:lnTo>
                        <a:lnTo>
                          <a:pt x="23" y="120"/>
                        </a:lnTo>
                        <a:lnTo>
                          <a:pt x="22" y="117"/>
                        </a:lnTo>
                        <a:lnTo>
                          <a:pt x="21" y="113"/>
                        </a:lnTo>
                        <a:lnTo>
                          <a:pt x="20" y="110"/>
                        </a:lnTo>
                        <a:lnTo>
                          <a:pt x="20" y="107"/>
                        </a:lnTo>
                        <a:lnTo>
                          <a:pt x="19" y="103"/>
                        </a:lnTo>
                        <a:lnTo>
                          <a:pt x="19" y="99"/>
                        </a:lnTo>
                        <a:lnTo>
                          <a:pt x="19" y="95"/>
                        </a:lnTo>
                        <a:lnTo>
                          <a:pt x="18" y="91"/>
                        </a:lnTo>
                        <a:lnTo>
                          <a:pt x="18" y="87"/>
                        </a:lnTo>
                        <a:lnTo>
                          <a:pt x="18" y="83"/>
                        </a:lnTo>
                        <a:lnTo>
                          <a:pt x="18" y="78"/>
                        </a:lnTo>
                        <a:lnTo>
                          <a:pt x="18" y="74"/>
                        </a:lnTo>
                        <a:lnTo>
                          <a:pt x="19" y="71"/>
                        </a:lnTo>
                        <a:lnTo>
                          <a:pt x="19" y="67"/>
                        </a:lnTo>
                        <a:lnTo>
                          <a:pt x="19" y="63"/>
                        </a:lnTo>
                        <a:lnTo>
                          <a:pt x="20" y="59"/>
                        </a:lnTo>
                        <a:lnTo>
                          <a:pt x="21" y="55"/>
                        </a:lnTo>
                        <a:lnTo>
                          <a:pt x="21" y="52"/>
                        </a:lnTo>
                        <a:lnTo>
                          <a:pt x="22" y="47"/>
                        </a:lnTo>
                        <a:lnTo>
                          <a:pt x="23" y="44"/>
                        </a:lnTo>
                        <a:lnTo>
                          <a:pt x="24" y="40"/>
                        </a:lnTo>
                        <a:lnTo>
                          <a:pt x="25" y="37"/>
                        </a:lnTo>
                        <a:lnTo>
                          <a:pt x="26" y="33"/>
                        </a:lnTo>
                        <a:lnTo>
                          <a:pt x="28" y="29"/>
                        </a:lnTo>
                        <a:lnTo>
                          <a:pt x="29" y="24"/>
                        </a:lnTo>
                        <a:lnTo>
                          <a:pt x="0" y="13"/>
                        </a:lnTo>
                        <a:lnTo>
                          <a:pt x="77" y="0"/>
                        </a:lnTo>
                        <a:lnTo>
                          <a:pt x="123" y="61"/>
                        </a:lnTo>
                        <a:close/>
                      </a:path>
                    </a:pathLst>
                  </a:custGeom>
                  <a:solidFill>
                    <a:srgbClr val="0080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74" name="Freeform 96"/>
                  <p:cNvSpPr>
                    <a:spLocks/>
                  </p:cNvSpPr>
                  <p:nvPr/>
                </p:nvSpPr>
                <p:spPr bwMode="auto">
                  <a:xfrm>
                    <a:off x="3852" y="3596"/>
                    <a:ext cx="140" cy="126"/>
                  </a:xfrm>
                  <a:custGeom>
                    <a:avLst/>
                    <a:gdLst>
                      <a:gd name="T0" fmla="*/ 111 w 140"/>
                      <a:gd name="T1" fmla="*/ 126 h 126"/>
                      <a:gd name="T2" fmla="*/ 108 w 140"/>
                      <a:gd name="T3" fmla="*/ 124 h 126"/>
                      <a:gd name="T4" fmla="*/ 106 w 140"/>
                      <a:gd name="T5" fmla="*/ 123 h 126"/>
                      <a:gd name="T6" fmla="*/ 103 w 140"/>
                      <a:gd name="T7" fmla="*/ 122 h 126"/>
                      <a:gd name="T8" fmla="*/ 101 w 140"/>
                      <a:gd name="T9" fmla="*/ 121 h 126"/>
                      <a:gd name="T10" fmla="*/ 98 w 140"/>
                      <a:gd name="T11" fmla="*/ 119 h 126"/>
                      <a:gd name="T12" fmla="*/ 96 w 140"/>
                      <a:gd name="T13" fmla="*/ 118 h 126"/>
                      <a:gd name="T14" fmla="*/ 93 w 140"/>
                      <a:gd name="T15" fmla="*/ 117 h 126"/>
                      <a:gd name="T16" fmla="*/ 91 w 140"/>
                      <a:gd name="T17" fmla="*/ 115 h 126"/>
                      <a:gd name="T18" fmla="*/ 88 w 140"/>
                      <a:gd name="T19" fmla="*/ 113 h 126"/>
                      <a:gd name="T20" fmla="*/ 85 w 140"/>
                      <a:gd name="T21" fmla="*/ 111 h 126"/>
                      <a:gd name="T22" fmla="*/ 83 w 140"/>
                      <a:gd name="T23" fmla="*/ 110 h 126"/>
                      <a:gd name="T24" fmla="*/ 81 w 140"/>
                      <a:gd name="T25" fmla="*/ 108 h 126"/>
                      <a:gd name="T26" fmla="*/ 78 w 140"/>
                      <a:gd name="T27" fmla="*/ 106 h 126"/>
                      <a:gd name="T28" fmla="*/ 75 w 140"/>
                      <a:gd name="T29" fmla="*/ 104 h 126"/>
                      <a:gd name="T30" fmla="*/ 72 w 140"/>
                      <a:gd name="T31" fmla="*/ 102 h 126"/>
                      <a:gd name="T32" fmla="*/ 70 w 140"/>
                      <a:gd name="T33" fmla="*/ 100 h 126"/>
                      <a:gd name="T34" fmla="*/ 68 w 140"/>
                      <a:gd name="T35" fmla="*/ 98 h 126"/>
                      <a:gd name="T36" fmla="*/ 64 w 140"/>
                      <a:gd name="T37" fmla="*/ 95 h 126"/>
                      <a:gd name="T38" fmla="*/ 62 w 140"/>
                      <a:gd name="T39" fmla="*/ 93 h 126"/>
                      <a:gd name="T40" fmla="*/ 60 w 140"/>
                      <a:gd name="T41" fmla="*/ 91 h 126"/>
                      <a:gd name="T42" fmla="*/ 57 w 140"/>
                      <a:gd name="T43" fmla="*/ 88 h 126"/>
                      <a:gd name="T44" fmla="*/ 55 w 140"/>
                      <a:gd name="T45" fmla="*/ 86 h 126"/>
                      <a:gd name="T46" fmla="*/ 53 w 140"/>
                      <a:gd name="T47" fmla="*/ 84 h 126"/>
                      <a:gd name="T48" fmla="*/ 51 w 140"/>
                      <a:gd name="T49" fmla="*/ 81 h 126"/>
                      <a:gd name="T50" fmla="*/ 49 w 140"/>
                      <a:gd name="T51" fmla="*/ 78 h 126"/>
                      <a:gd name="T52" fmla="*/ 47 w 140"/>
                      <a:gd name="T53" fmla="*/ 76 h 126"/>
                      <a:gd name="T54" fmla="*/ 45 w 140"/>
                      <a:gd name="T55" fmla="*/ 73 h 126"/>
                      <a:gd name="T56" fmla="*/ 42 w 140"/>
                      <a:gd name="T57" fmla="*/ 70 h 126"/>
                      <a:gd name="T58" fmla="*/ 40 w 140"/>
                      <a:gd name="T59" fmla="*/ 67 h 126"/>
                      <a:gd name="T60" fmla="*/ 37 w 140"/>
                      <a:gd name="T61" fmla="*/ 64 h 126"/>
                      <a:gd name="T62" fmla="*/ 35 w 140"/>
                      <a:gd name="T63" fmla="*/ 61 h 126"/>
                      <a:gd name="T64" fmla="*/ 33 w 140"/>
                      <a:gd name="T65" fmla="*/ 57 h 126"/>
                      <a:gd name="T66" fmla="*/ 31 w 140"/>
                      <a:gd name="T67" fmla="*/ 54 h 126"/>
                      <a:gd name="T68" fmla="*/ 30 w 140"/>
                      <a:gd name="T69" fmla="*/ 51 h 126"/>
                      <a:gd name="T70" fmla="*/ 28 w 140"/>
                      <a:gd name="T71" fmla="*/ 48 h 126"/>
                      <a:gd name="T72" fmla="*/ 27 w 140"/>
                      <a:gd name="T73" fmla="*/ 44 h 126"/>
                      <a:gd name="T74" fmla="*/ 0 w 140"/>
                      <a:gd name="T75" fmla="*/ 56 h 126"/>
                      <a:gd name="T76" fmla="*/ 44 w 140"/>
                      <a:gd name="T77" fmla="*/ 0 h 126"/>
                      <a:gd name="T78" fmla="*/ 118 w 140"/>
                      <a:gd name="T79" fmla="*/ 6 h 126"/>
                      <a:gd name="T80" fmla="*/ 88 w 140"/>
                      <a:gd name="T81" fmla="*/ 18 h 126"/>
                      <a:gd name="T82" fmla="*/ 90 w 140"/>
                      <a:gd name="T83" fmla="*/ 22 h 126"/>
                      <a:gd name="T84" fmla="*/ 92 w 140"/>
                      <a:gd name="T85" fmla="*/ 26 h 126"/>
                      <a:gd name="T86" fmla="*/ 95 w 140"/>
                      <a:gd name="T87" fmla="*/ 30 h 126"/>
                      <a:gd name="T88" fmla="*/ 98 w 140"/>
                      <a:gd name="T89" fmla="*/ 34 h 126"/>
                      <a:gd name="T90" fmla="*/ 101 w 140"/>
                      <a:gd name="T91" fmla="*/ 38 h 126"/>
                      <a:gd name="T92" fmla="*/ 104 w 140"/>
                      <a:gd name="T93" fmla="*/ 41 h 126"/>
                      <a:gd name="T94" fmla="*/ 107 w 140"/>
                      <a:gd name="T95" fmla="*/ 44 h 126"/>
                      <a:gd name="T96" fmla="*/ 110 w 140"/>
                      <a:gd name="T97" fmla="*/ 47 h 126"/>
                      <a:gd name="T98" fmla="*/ 113 w 140"/>
                      <a:gd name="T99" fmla="*/ 50 h 126"/>
                      <a:gd name="T100" fmla="*/ 116 w 140"/>
                      <a:gd name="T101" fmla="*/ 53 h 126"/>
                      <a:gd name="T102" fmla="*/ 120 w 140"/>
                      <a:gd name="T103" fmla="*/ 56 h 126"/>
                      <a:gd name="T104" fmla="*/ 123 w 140"/>
                      <a:gd name="T105" fmla="*/ 58 h 126"/>
                      <a:gd name="T106" fmla="*/ 126 w 140"/>
                      <a:gd name="T107" fmla="*/ 61 h 126"/>
                      <a:gd name="T108" fmla="*/ 130 w 140"/>
                      <a:gd name="T109" fmla="*/ 63 h 126"/>
                      <a:gd name="T110" fmla="*/ 134 w 140"/>
                      <a:gd name="T111" fmla="*/ 65 h 126"/>
                      <a:gd name="T112" fmla="*/ 137 w 140"/>
                      <a:gd name="T113" fmla="*/ 66 h 126"/>
                      <a:gd name="T114" fmla="*/ 140 w 140"/>
                      <a:gd name="T115" fmla="*/ 68 h 126"/>
                      <a:gd name="T116" fmla="*/ 111 w 140"/>
                      <a:gd name="T117" fmla="*/ 126 h 12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140"/>
                      <a:gd name="T178" fmla="*/ 0 h 126"/>
                      <a:gd name="T179" fmla="*/ 140 w 140"/>
                      <a:gd name="T180" fmla="*/ 126 h 12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140" h="126">
                        <a:moveTo>
                          <a:pt x="111" y="126"/>
                        </a:moveTo>
                        <a:lnTo>
                          <a:pt x="108" y="124"/>
                        </a:lnTo>
                        <a:lnTo>
                          <a:pt x="106" y="123"/>
                        </a:lnTo>
                        <a:lnTo>
                          <a:pt x="103" y="122"/>
                        </a:lnTo>
                        <a:lnTo>
                          <a:pt x="101" y="121"/>
                        </a:lnTo>
                        <a:lnTo>
                          <a:pt x="98" y="119"/>
                        </a:lnTo>
                        <a:lnTo>
                          <a:pt x="96" y="118"/>
                        </a:lnTo>
                        <a:lnTo>
                          <a:pt x="93" y="117"/>
                        </a:lnTo>
                        <a:lnTo>
                          <a:pt x="91" y="115"/>
                        </a:lnTo>
                        <a:lnTo>
                          <a:pt x="88" y="113"/>
                        </a:lnTo>
                        <a:lnTo>
                          <a:pt x="85" y="111"/>
                        </a:lnTo>
                        <a:lnTo>
                          <a:pt x="83" y="110"/>
                        </a:lnTo>
                        <a:lnTo>
                          <a:pt x="81" y="108"/>
                        </a:lnTo>
                        <a:lnTo>
                          <a:pt x="78" y="106"/>
                        </a:lnTo>
                        <a:lnTo>
                          <a:pt x="75" y="104"/>
                        </a:lnTo>
                        <a:lnTo>
                          <a:pt x="72" y="102"/>
                        </a:lnTo>
                        <a:lnTo>
                          <a:pt x="70" y="100"/>
                        </a:lnTo>
                        <a:lnTo>
                          <a:pt x="68" y="98"/>
                        </a:lnTo>
                        <a:lnTo>
                          <a:pt x="64" y="95"/>
                        </a:lnTo>
                        <a:lnTo>
                          <a:pt x="62" y="93"/>
                        </a:lnTo>
                        <a:lnTo>
                          <a:pt x="60" y="91"/>
                        </a:lnTo>
                        <a:lnTo>
                          <a:pt x="57" y="88"/>
                        </a:lnTo>
                        <a:lnTo>
                          <a:pt x="55" y="86"/>
                        </a:lnTo>
                        <a:lnTo>
                          <a:pt x="53" y="84"/>
                        </a:lnTo>
                        <a:lnTo>
                          <a:pt x="51" y="81"/>
                        </a:lnTo>
                        <a:lnTo>
                          <a:pt x="49" y="78"/>
                        </a:lnTo>
                        <a:lnTo>
                          <a:pt x="47" y="76"/>
                        </a:lnTo>
                        <a:lnTo>
                          <a:pt x="45" y="73"/>
                        </a:lnTo>
                        <a:lnTo>
                          <a:pt x="42" y="70"/>
                        </a:lnTo>
                        <a:lnTo>
                          <a:pt x="40" y="67"/>
                        </a:lnTo>
                        <a:lnTo>
                          <a:pt x="37" y="64"/>
                        </a:lnTo>
                        <a:lnTo>
                          <a:pt x="35" y="61"/>
                        </a:lnTo>
                        <a:lnTo>
                          <a:pt x="33" y="57"/>
                        </a:lnTo>
                        <a:lnTo>
                          <a:pt x="31" y="54"/>
                        </a:lnTo>
                        <a:lnTo>
                          <a:pt x="30" y="51"/>
                        </a:lnTo>
                        <a:lnTo>
                          <a:pt x="28" y="48"/>
                        </a:lnTo>
                        <a:lnTo>
                          <a:pt x="27" y="44"/>
                        </a:lnTo>
                        <a:lnTo>
                          <a:pt x="0" y="56"/>
                        </a:lnTo>
                        <a:lnTo>
                          <a:pt x="44" y="0"/>
                        </a:lnTo>
                        <a:lnTo>
                          <a:pt x="118" y="6"/>
                        </a:lnTo>
                        <a:lnTo>
                          <a:pt x="88" y="18"/>
                        </a:lnTo>
                        <a:lnTo>
                          <a:pt x="90" y="22"/>
                        </a:lnTo>
                        <a:lnTo>
                          <a:pt x="92" y="26"/>
                        </a:lnTo>
                        <a:lnTo>
                          <a:pt x="95" y="30"/>
                        </a:lnTo>
                        <a:lnTo>
                          <a:pt x="98" y="34"/>
                        </a:lnTo>
                        <a:lnTo>
                          <a:pt x="101" y="38"/>
                        </a:lnTo>
                        <a:lnTo>
                          <a:pt x="104" y="41"/>
                        </a:lnTo>
                        <a:lnTo>
                          <a:pt x="107" y="44"/>
                        </a:lnTo>
                        <a:lnTo>
                          <a:pt x="110" y="47"/>
                        </a:lnTo>
                        <a:lnTo>
                          <a:pt x="113" y="50"/>
                        </a:lnTo>
                        <a:lnTo>
                          <a:pt x="116" y="53"/>
                        </a:lnTo>
                        <a:lnTo>
                          <a:pt x="120" y="56"/>
                        </a:lnTo>
                        <a:lnTo>
                          <a:pt x="123" y="58"/>
                        </a:lnTo>
                        <a:lnTo>
                          <a:pt x="126" y="61"/>
                        </a:lnTo>
                        <a:lnTo>
                          <a:pt x="130" y="63"/>
                        </a:lnTo>
                        <a:lnTo>
                          <a:pt x="134" y="65"/>
                        </a:lnTo>
                        <a:lnTo>
                          <a:pt x="137" y="66"/>
                        </a:lnTo>
                        <a:lnTo>
                          <a:pt x="140" y="68"/>
                        </a:lnTo>
                        <a:lnTo>
                          <a:pt x="111" y="12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75" name="Freeform 97"/>
                  <p:cNvSpPr>
                    <a:spLocks/>
                  </p:cNvSpPr>
                  <p:nvPr/>
                </p:nvSpPr>
                <p:spPr bwMode="auto">
                  <a:xfrm>
                    <a:off x="3957" y="3640"/>
                    <a:ext cx="152" cy="115"/>
                  </a:xfrm>
                  <a:custGeom>
                    <a:avLst/>
                    <a:gdLst>
                      <a:gd name="T0" fmla="*/ 61 w 152"/>
                      <a:gd name="T1" fmla="*/ 0 h 115"/>
                      <a:gd name="T2" fmla="*/ 48 w 152"/>
                      <a:gd name="T3" fmla="*/ 29 h 115"/>
                      <a:gd name="T4" fmla="*/ 51 w 152"/>
                      <a:gd name="T5" fmla="*/ 31 h 115"/>
                      <a:gd name="T6" fmla="*/ 54 w 152"/>
                      <a:gd name="T7" fmla="*/ 31 h 115"/>
                      <a:gd name="T8" fmla="*/ 57 w 152"/>
                      <a:gd name="T9" fmla="*/ 32 h 115"/>
                      <a:gd name="T10" fmla="*/ 60 w 152"/>
                      <a:gd name="T11" fmla="*/ 33 h 115"/>
                      <a:gd name="T12" fmla="*/ 64 w 152"/>
                      <a:gd name="T13" fmla="*/ 34 h 115"/>
                      <a:gd name="T14" fmla="*/ 68 w 152"/>
                      <a:gd name="T15" fmla="*/ 34 h 115"/>
                      <a:gd name="T16" fmla="*/ 72 w 152"/>
                      <a:gd name="T17" fmla="*/ 35 h 115"/>
                      <a:gd name="T18" fmla="*/ 76 w 152"/>
                      <a:gd name="T19" fmla="*/ 35 h 115"/>
                      <a:gd name="T20" fmla="*/ 80 w 152"/>
                      <a:gd name="T21" fmla="*/ 35 h 115"/>
                      <a:gd name="T22" fmla="*/ 88 w 152"/>
                      <a:gd name="T23" fmla="*/ 35 h 115"/>
                      <a:gd name="T24" fmla="*/ 92 w 152"/>
                      <a:gd name="T25" fmla="*/ 35 h 115"/>
                      <a:gd name="T26" fmla="*/ 96 w 152"/>
                      <a:gd name="T27" fmla="*/ 35 h 115"/>
                      <a:gd name="T28" fmla="*/ 99 w 152"/>
                      <a:gd name="T29" fmla="*/ 34 h 115"/>
                      <a:gd name="T30" fmla="*/ 103 w 152"/>
                      <a:gd name="T31" fmla="*/ 34 h 115"/>
                      <a:gd name="T32" fmla="*/ 107 w 152"/>
                      <a:gd name="T33" fmla="*/ 33 h 115"/>
                      <a:gd name="T34" fmla="*/ 111 w 152"/>
                      <a:gd name="T35" fmla="*/ 32 h 115"/>
                      <a:gd name="T36" fmla="*/ 115 w 152"/>
                      <a:gd name="T37" fmla="*/ 31 h 115"/>
                      <a:gd name="T38" fmla="*/ 152 w 152"/>
                      <a:gd name="T39" fmla="*/ 87 h 115"/>
                      <a:gd name="T40" fmla="*/ 149 w 152"/>
                      <a:gd name="T41" fmla="*/ 88 h 115"/>
                      <a:gd name="T42" fmla="*/ 145 w 152"/>
                      <a:gd name="T43" fmla="*/ 89 h 115"/>
                      <a:gd name="T44" fmla="*/ 142 w 152"/>
                      <a:gd name="T45" fmla="*/ 90 h 115"/>
                      <a:gd name="T46" fmla="*/ 139 w 152"/>
                      <a:gd name="T47" fmla="*/ 91 h 115"/>
                      <a:gd name="T48" fmla="*/ 136 w 152"/>
                      <a:gd name="T49" fmla="*/ 92 h 115"/>
                      <a:gd name="T50" fmla="*/ 132 w 152"/>
                      <a:gd name="T51" fmla="*/ 93 h 115"/>
                      <a:gd name="T52" fmla="*/ 130 w 152"/>
                      <a:gd name="T53" fmla="*/ 94 h 115"/>
                      <a:gd name="T54" fmla="*/ 127 w 152"/>
                      <a:gd name="T55" fmla="*/ 95 h 115"/>
                      <a:gd name="T56" fmla="*/ 123 w 152"/>
                      <a:gd name="T57" fmla="*/ 95 h 115"/>
                      <a:gd name="T58" fmla="*/ 120 w 152"/>
                      <a:gd name="T59" fmla="*/ 96 h 115"/>
                      <a:gd name="T60" fmla="*/ 116 w 152"/>
                      <a:gd name="T61" fmla="*/ 97 h 115"/>
                      <a:gd name="T62" fmla="*/ 113 w 152"/>
                      <a:gd name="T63" fmla="*/ 97 h 115"/>
                      <a:gd name="T64" fmla="*/ 109 w 152"/>
                      <a:gd name="T65" fmla="*/ 98 h 115"/>
                      <a:gd name="T66" fmla="*/ 105 w 152"/>
                      <a:gd name="T67" fmla="*/ 98 h 115"/>
                      <a:gd name="T68" fmla="*/ 102 w 152"/>
                      <a:gd name="T69" fmla="*/ 99 h 115"/>
                      <a:gd name="T70" fmla="*/ 97 w 152"/>
                      <a:gd name="T71" fmla="*/ 99 h 115"/>
                      <a:gd name="T72" fmla="*/ 93 w 152"/>
                      <a:gd name="T73" fmla="*/ 99 h 115"/>
                      <a:gd name="T74" fmla="*/ 89 w 152"/>
                      <a:gd name="T75" fmla="*/ 99 h 115"/>
                      <a:gd name="T76" fmla="*/ 85 w 152"/>
                      <a:gd name="T77" fmla="*/ 99 h 115"/>
                      <a:gd name="T78" fmla="*/ 79 w 152"/>
                      <a:gd name="T79" fmla="*/ 99 h 115"/>
                      <a:gd name="T80" fmla="*/ 75 w 152"/>
                      <a:gd name="T81" fmla="*/ 99 h 115"/>
                      <a:gd name="T82" fmla="*/ 71 w 152"/>
                      <a:gd name="T83" fmla="*/ 99 h 115"/>
                      <a:gd name="T84" fmla="*/ 67 w 152"/>
                      <a:gd name="T85" fmla="*/ 99 h 115"/>
                      <a:gd name="T86" fmla="*/ 63 w 152"/>
                      <a:gd name="T87" fmla="*/ 98 h 115"/>
                      <a:gd name="T88" fmla="*/ 59 w 152"/>
                      <a:gd name="T89" fmla="*/ 98 h 115"/>
                      <a:gd name="T90" fmla="*/ 55 w 152"/>
                      <a:gd name="T91" fmla="*/ 97 h 115"/>
                      <a:gd name="T92" fmla="*/ 51 w 152"/>
                      <a:gd name="T93" fmla="*/ 97 h 115"/>
                      <a:gd name="T94" fmla="*/ 47 w 152"/>
                      <a:gd name="T95" fmla="*/ 96 h 115"/>
                      <a:gd name="T96" fmla="*/ 43 w 152"/>
                      <a:gd name="T97" fmla="*/ 95 h 115"/>
                      <a:gd name="T98" fmla="*/ 39 w 152"/>
                      <a:gd name="T99" fmla="*/ 94 h 115"/>
                      <a:gd name="T100" fmla="*/ 35 w 152"/>
                      <a:gd name="T101" fmla="*/ 93 h 115"/>
                      <a:gd name="T102" fmla="*/ 32 w 152"/>
                      <a:gd name="T103" fmla="*/ 92 h 115"/>
                      <a:gd name="T104" fmla="*/ 28 w 152"/>
                      <a:gd name="T105" fmla="*/ 90 h 115"/>
                      <a:gd name="T106" fmla="*/ 23 w 152"/>
                      <a:gd name="T107" fmla="*/ 89 h 115"/>
                      <a:gd name="T108" fmla="*/ 11 w 152"/>
                      <a:gd name="T109" fmla="*/ 115 h 115"/>
                      <a:gd name="T110" fmla="*/ 0 w 152"/>
                      <a:gd name="T111" fmla="*/ 41 h 115"/>
                      <a:gd name="T112" fmla="*/ 61 w 152"/>
                      <a:gd name="T113" fmla="*/ 0 h 115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152"/>
                      <a:gd name="T172" fmla="*/ 0 h 115"/>
                      <a:gd name="T173" fmla="*/ 152 w 152"/>
                      <a:gd name="T174" fmla="*/ 115 h 115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152" h="115">
                        <a:moveTo>
                          <a:pt x="61" y="0"/>
                        </a:moveTo>
                        <a:lnTo>
                          <a:pt x="48" y="29"/>
                        </a:lnTo>
                        <a:lnTo>
                          <a:pt x="51" y="31"/>
                        </a:lnTo>
                        <a:lnTo>
                          <a:pt x="54" y="31"/>
                        </a:lnTo>
                        <a:lnTo>
                          <a:pt x="57" y="32"/>
                        </a:lnTo>
                        <a:lnTo>
                          <a:pt x="60" y="33"/>
                        </a:lnTo>
                        <a:lnTo>
                          <a:pt x="64" y="34"/>
                        </a:lnTo>
                        <a:lnTo>
                          <a:pt x="68" y="34"/>
                        </a:lnTo>
                        <a:lnTo>
                          <a:pt x="72" y="35"/>
                        </a:lnTo>
                        <a:lnTo>
                          <a:pt x="76" y="35"/>
                        </a:lnTo>
                        <a:lnTo>
                          <a:pt x="80" y="35"/>
                        </a:lnTo>
                        <a:lnTo>
                          <a:pt x="88" y="35"/>
                        </a:lnTo>
                        <a:lnTo>
                          <a:pt x="92" y="35"/>
                        </a:lnTo>
                        <a:lnTo>
                          <a:pt x="96" y="35"/>
                        </a:lnTo>
                        <a:lnTo>
                          <a:pt x="99" y="34"/>
                        </a:lnTo>
                        <a:lnTo>
                          <a:pt x="103" y="34"/>
                        </a:lnTo>
                        <a:lnTo>
                          <a:pt x="107" y="33"/>
                        </a:lnTo>
                        <a:lnTo>
                          <a:pt x="111" y="32"/>
                        </a:lnTo>
                        <a:lnTo>
                          <a:pt x="115" y="31"/>
                        </a:lnTo>
                        <a:lnTo>
                          <a:pt x="152" y="87"/>
                        </a:lnTo>
                        <a:lnTo>
                          <a:pt x="149" y="88"/>
                        </a:lnTo>
                        <a:lnTo>
                          <a:pt x="145" y="89"/>
                        </a:lnTo>
                        <a:lnTo>
                          <a:pt x="142" y="90"/>
                        </a:lnTo>
                        <a:lnTo>
                          <a:pt x="139" y="91"/>
                        </a:lnTo>
                        <a:lnTo>
                          <a:pt x="136" y="92"/>
                        </a:lnTo>
                        <a:lnTo>
                          <a:pt x="132" y="93"/>
                        </a:lnTo>
                        <a:lnTo>
                          <a:pt x="130" y="94"/>
                        </a:lnTo>
                        <a:lnTo>
                          <a:pt x="127" y="95"/>
                        </a:lnTo>
                        <a:lnTo>
                          <a:pt x="123" y="95"/>
                        </a:lnTo>
                        <a:lnTo>
                          <a:pt x="120" y="96"/>
                        </a:lnTo>
                        <a:lnTo>
                          <a:pt x="116" y="97"/>
                        </a:lnTo>
                        <a:lnTo>
                          <a:pt x="113" y="97"/>
                        </a:lnTo>
                        <a:lnTo>
                          <a:pt x="109" y="98"/>
                        </a:lnTo>
                        <a:lnTo>
                          <a:pt x="105" y="98"/>
                        </a:lnTo>
                        <a:lnTo>
                          <a:pt x="102" y="99"/>
                        </a:lnTo>
                        <a:lnTo>
                          <a:pt x="97" y="99"/>
                        </a:lnTo>
                        <a:lnTo>
                          <a:pt x="93" y="99"/>
                        </a:lnTo>
                        <a:lnTo>
                          <a:pt x="89" y="99"/>
                        </a:lnTo>
                        <a:lnTo>
                          <a:pt x="85" y="99"/>
                        </a:lnTo>
                        <a:lnTo>
                          <a:pt x="79" y="99"/>
                        </a:lnTo>
                        <a:lnTo>
                          <a:pt x="75" y="99"/>
                        </a:lnTo>
                        <a:lnTo>
                          <a:pt x="71" y="99"/>
                        </a:lnTo>
                        <a:lnTo>
                          <a:pt x="67" y="99"/>
                        </a:lnTo>
                        <a:lnTo>
                          <a:pt x="63" y="98"/>
                        </a:lnTo>
                        <a:lnTo>
                          <a:pt x="59" y="98"/>
                        </a:lnTo>
                        <a:lnTo>
                          <a:pt x="55" y="97"/>
                        </a:lnTo>
                        <a:lnTo>
                          <a:pt x="51" y="97"/>
                        </a:lnTo>
                        <a:lnTo>
                          <a:pt x="47" y="96"/>
                        </a:lnTo>
                        <a:lnTo>
                          <a:pt x="43" y="95"/>
                        </a:lnTo>
                        <a:lnTo>
                          <a:pt x="39" y="94"/>
                        </a:lnTo>
                        <a:lnTo>
                          <a:pt x="35" y="93"/>
                        </a:lnTo>
                        <a:lnTo>
                          <a:pt x="32" y="92"/>
                        </a:lnTo>
                        <a:lnTo>
                          <a:pt x="28" y="90"/>
                        </a:lnTo>
                        <a:lnTo>
                          <a:pt x="23" y="89"/>
                        </a:lnTo>
                        <a:lnTo>
                          <a:pt x="11" y="115"/>
                        </a:lnTo>
                        <a:lnTo>
                          <a:pt x="0" y="41"/>
                        </a:lnTo>
                        <a:lnTo>
                          <a:pt x="6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76" name="Freeform 98"/>
                  <p:cNvSpPr>
                    <a:spLocks/>
                  </p:cNvSpPr>
                  <p:nvPr/>
                </p:nvSpPr>
                <p:spPr bwMode="auto">
                  <a:xfrm>
                    <a:off x="4067" y="3617"/>
                    <a:ext cx="132" cy="125"/>
                  </a:xfrm>
                  <a:custGeom>
                    <a:avLst/>
                    <a:gdLst>
                      <a:gd name="T0" fmla="*/ 132 w 132"/>
                      <a:gd name="T1" fmla="*/ 28 h 125"/>
                      <a:gd name="T2" fmla="*/ 130 w 132"/>
                      <a:gd name="T3" fmla="*/ 30 h 125"/>
                      <a:gd name="T4" fmla="*/ 129 w 132"/>
                      <a:gd name="T5" fmla="*/ 33 h 125"/>
                      <a:gd name="T6" fmla="*/ 128 w 132"/>
                      <a:gd name="T7" fmla="*/ 35 h 125"/>
                      <a:gd name="T8" fmla="*/ 127 w 132"/>
                      <a:gd name="T9" fmla="*/ 37 h 125"/>
                      <a:gd name="T10" fmla="*/ 125 w 132"/>
                      <a:gd name="T11" fmla="*/ 40 h 125"/>
                      <a:gd name="T12" fmla="*/ 123 w 132"/>
                      <a:gd name="T13" fmla="*/ 42 h 125"/>
                      <a:gd name="T14" fmla="*/ 122 w 132"/>
                      <a:gd name="T15" fmla="*/ 44 h 125"/>
                      <a:gd name="T16" fmla="*/ 120 w 132"/>
                      <a:gd name="T17" fmla="*/ 47 h 125"/>
                      <a:gd name="T18" fmla="*/ 118 w 132"/>
                      <a:gd name="T19" fmla="*/ 49 h 125"/>
                      <a:gd name="T20" fmla="*/ 116 w 132"/>
                      <a:gd name="T21" fmla="*/ 52 h 125"/>
                      <a:gd name="T22" fmla="*/ 115 w 132"/>
                      <a:gd name="T23" fmla="*/ 54 h 125"/>
                      <a:gd name="T24" fmla="*/ 113 w 132"/>
                      <a:gd name="T25" fmla="*/ 56 h 125"/>
                      <a:gd name="T26" fmla="*/ 111 w 132"/>
                      <a:gd name="T27" fmla="*/ 59 h 125"/>
                      <a:gd name="T28" fmla="*/ 109 w 132"/>
                      <a:gd name="T29" fmla="*/ 62 h 125"/>
                      <a:gd name="T30" fmla="*/ 106 w 132"/>
                      <a:gd name="T31" fmla="*/ 64 h 125"/>
                      <a:gd name="T32" fmla="*/ 104 w 132"/>
                      <a:gd name="T33" fmla="*/ 67 h 125"/>
                      <a:gd name="T34" fmla="*/ 102 w 132"/>
                      <a:gd name="T35" fmla="*/ 69 h 125"/>
                      <a:gd name="T36" fmla="*/ 99 w 132"/>
                      <a:gd name="T37" fmla="*/ 72 h 125"/>
                      <a:gd name="T38" fmla="*/ 97 w 132"/>
                      <a:gd name="T39" fmla="*/ 74 h 125"/>
                      <a:gd name="T40" fmla="*/ 95 w 132"/>
                      <a:gd name="T41" fmla="*/ 76 h 125"/>
                      <a:gd name="T42" fmla="*/ 92 w 132"/>
                      <a:gd name="T43" fmla="*/ 78 h 125"/>
                      <a:gd name="T44" fmla="*/ 90 w 132"/>
                      <a:gd name="T45" fmla="*/ 80 h 125"/>
                      <a:gd name="T46" fmla="*/ 87 w 132"/>
                      <a:gd name="T47" fmla="*/ 82 h 125"/>
                      <a:gd name="T48" fmla="*/ 85 w 132"/>
                      <a:gd name="T49" fmla="*/ 84 h 125"/>
                      <a:gd name="T50" fmla="*/ 82 w 132"/>
                      <a:gd name="T51" fmla="*/ 86 h 125"/>
                      <a:gd name="T52" fmla="*/ 79 w 132"/>
                      <a:gd name="T53" fmla="*/ 88 h 125"/>
                      <a:gd name="T54" fmla="*/ 77 w 132"/>
                      <a:gd name="T55" fmla="*/ 90 h 125"/>
                      <a:gd name="T56" fmla="*/ 73 w 132"/>
                      <a:gd name="T57" fmla="*/ 93 h 125"/>
                      <a:gd name="T58" fmla="*/ 70 w 132"/>
                      <a:gd name="T59" fmla="*/ 95 h 125"/>
                      <a:gd name="T60" fmla="*/ 67 w 132"/>
                      <a:gd name="T61" fmla="*/ 97 h 125"/>
                      <a:gd name="T62" fmla="*/ 63 w 132"/>
                      <a:gd name="T63" fmla="*/ 99 h 125"/>
                      <a:gd name="T64" fmla="*/ 60 w 132"/>
                      <a:gd name="T65" fmla="*/ 101 h 125"/>
                      <a:gd name="T66" fmla="*/ 78 w 132"/>
                      <a:gd name="T67" fmla="*/ 125 h 125"/>
                      <a:gd name="T68" fmla="*/ 5 w 132"/>
                      <a:gd name="T69" fmla="*/ 94 h 125"/>
                      <a:gd name="T70" fmla="*/ 0 w 132"/>
                      <a:gd name="T71" fmla="*/ 33 h 125"/>
                      <a:gd name="T72" fmla="*/ 15 w 132"/>
                      <a:gd name="T73" fmla="*/ 50 h 125"/>
                      <a:gd name="T74" fmla="*/ 18 w 132"/>
                      <a:gd name="T75" fmla="*/ 49 h 125"/>
                      <a:gd name="T76" fmla="*/ 22 w 132"/>
                      <a:gd name="T77" fmla="*/ 47 h 125"/>
                      <a:gd name="T78" fmla="*/ 26 w 132"/>
                      <a:gd name="T79" fmla="*/ 45 h 125"/>
                      <a:gd name="T80" fmla="*/ 31 w 132"/>
                      <a:gd name="T81" fmla="*/ 43 h 125"/>
                      <a:gd name="T82" fmla="*/ 35 w 132"/>
                      <a:gd name="T83" fmla="*/ 40 h 125"/>
                      <a:gd name="T84" fmla="*/ 39 w 132"/>
                      <a:gd name="T85" fmla="*/ 37 h 125"/>
                      <a:gd name="T86" fmla="*/ 42 w 132"/>
                      <a:gd name="T87" fmla="*/ 34 h 125"/>
                      <a:gd name="T88" fmla="*/ 46 w 132"/>
                      <a:gd name="T89" fmla="*/ 31 h 125"/>
                      <a:gd name="T90" fmla="*/ 49 w 132"/>
                      <a:gd name="T91" fmla="*/ 29 h 125"/>
                      <a:gd name="T92" fmla="*/ 52 w 132"/>
                      <a:gd name="T93" fmla="*/ 26 h 125"/>
                      <a:gd name="T94" fmla="*/ 55 w 132"/>
                      <a:gd name="T95" fmla="*/ 22 h 125"/>
                      <a:gd name="T96" fmla="*/ 58 w 132"/>
                      <a:gd name="T97" fmla="*/ 19 h 125"/>
                      <a:gd name="T98" fmla="*/ 61 w 132"/>
                      <a:gd name="T99" fmla="*/ 16 h 125"/>
                      <a:gd name="T100" fmla="*/ 63 w 132"/>
                      <a:gd name="T101" fmla="*/ 13 h 125"/>
                      <a:gd name="T102" fmla="*/ 66 w 132"/>
                      <a:gd name="T103" fmla="*/ 9 h 125"/>
                      <a:gd name="T104" fmla="*/ 68 w 132"/>
                      <a:gd name="T105" fmla="*/ 6 h 125"/>
                      <a:gd name="T106" fmla="*/ 69 w 132"/>
                      <a:gd name="T107" fmla="*/ 3 h 125"/>
                      <a:gd name="T108" fmla="*/ 70 w 132"/>
                      <a:gd name="T109" fmla="*/ 0 h 125"/>
                      <a:gd name="T110" fmla="*/ 132 w 132"/>
                      <a:gd name="T111" fmla="*/ 28 h 125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132"/>
                      <a:gd name="T169" fmla="*/ 0 h 125"/>
                      <a:gd name="T170" fmla="*/ 132 w 132"/>
                      <a:gd name="T171" fmla="*/ 125 h 125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132" h="125">
                        <a:moveTo>
                          <a:pt x="132" y="28"/>
                        </a:moveTo>
                        <a:lnTo>
                          <a:pt x="130" y="30"/>
                        </a:lnTo>
                        <a:lnTo>
                          <a:pt x="129" y="33"/>
                        </a:lnTo>
                        <a:lnTo>
                          <a:pt x="128" y="35"/>
                        </a:lnTo>
                        <a:lnTo>
                          <a:pt x="127" y="37"/>
                        </a:lnTo>
                        <a:lnTo>
                          <a:pt x="125" y="40"/>
                        </a:lnTo>
                        <a:lnTo>
                          <a:pt x="123" y="42"/>
                        </a:lnTo>
                        <a:lnTo>
                          <a:pt x="122" y="44"/>
                        </a:lnTo>
                        <a:lnTo>
                          <a:pt x="120" y="47"/>
                        </a:lnTo>
                        <a:lnTo>
                          <a:pt x="118" y="49"/>
                        </a:lnTo>
                        <a:lnTo>
                          <a:pt x="116" y="52"/>
                        </a:lnTo>
                        <a:lnTo>
                          <a:pt x="115" y="54"/>
                        </a:lnTo>
                        <a:lnTo>
                          <a:pt x="113" y="56"/>
                        </a:lnTo>
                        <a:lnTo>
                          <a:pt x="111" y="59"/>
                        </a:lnTo>
                        <a:lnTo>
                          <a:pt x="109" y="62"/>
                        </a:lnTo>
                        <a:lnTo>
                          <a:pt x="106" y="64"/>
                        </a:lnTo>
                        <a:lnTo>
                          <a:pt x="104" y="67"/>
                        </a:lnTo>
                        <a:lnTo>
                          <a:pt x="102" y="69"/>
                        </a:lnTo>
                        <a:lnTo>
                          <a:pt x="99" y="72"/>
                        </a:lnTo>
                        <a:lnTo>
                          <a:pt x="97" y="74"/>
                        </a:lnTo>
                        <a:lnTo>
                          <a:pt x="95" y="76"/>
                        </a:lnTo>
                        <a:lnTo>
                          <a:pt x="92" y="78"/>
                        </a:lnTo>
                        <a:lnTo>
                          <a:pt x="90" y="80"/>
                        </a:lnTo>
                        <a:lnTo>
                          <a:pt x="87" y="82"/>
                        </a:lnTo>
                        <a:lnTo>
                          <a:pt x="85" y="84"/>
                        </a:lnTo>
                        <a:lnTo>
                          <a:pt x="82" y="86"/>
                        </a:lnTo>
                        <a:lnTo>
                          <a:pt x="79" y="88"/>
                        </a:lnTo>
                        <a:lnTo>
                          <a:pt x="77" y="90"/>
                        </a:lnTo>
                        <a:lnTo>
                          <a:pt x="73" y="93"/>
                        </a:lnTo>
                        <a:lnTo>
                          <a:pt x="70" y="95"/>
                        </a:lnTo>
                        <a:lnTo>
                          <a:pt x="67" y="97"/>
                        </a:lnTo>
                        <a:lnTo>
                          <a:pt x="63" y="99"/>
                        </a:lnTo>
                        <a:lnTo>
                          <a:pt x="60" y="101"/>
                        </a:lnTo>
                        <a:lnTo>
                          <a:pt x="78" y="125"/>
                        </a:lnTo>
                        <a:lnTo>
                          <a:pt x="5" y="94"/>
                        </a:lnTo>
                        <a:lnTo>
                          <a:pt x="0" y="33"/>
                        </a:lnTo>
                        <a:lnTo>
                          <a:pt x="15" y="50"/>
                        </a:lnTo>
                        <a:lnTo>
                          <a:pt x="18" y="49"/>
                        </a:lnTo>
                        <a:lnTo>
                          <a:pt x="22" y="47"/>
                        </a:lnTo>
                        <a:lnTo>
                          <a:pt x="26" y="45"/>
                        </a:lnTo>
                        <a:lnTo>
                          <a:pt x="31" y="43"/>
                        </a:lnTo>
                        <a:lnTo>
                          <a:pt x="35" y="40"/>
                        </a:lnTo>
                        <a:lnTo>
                          <a:pt x="39" y="37"/>
                        </a:lnTo>
                        <a:lnTo>
                          <a:pt x="42" y="34"/>
                        </a:lnTo>
                        <a:lnTo>
                          <a:pt x="46" y="31"/>
                        </a:lnTo>
                        <a:lnTo>
                          <a:pt x="49" y="29"/>
                        </a:lnTo>
                        <a:lnTo>
                          <a:pt x="52" y="26"/>
                        </a:lnTo>
                        <a:lnTo>
                          <a:pt x="55" y="22"/>
                        </a:lnTo>
                        <a:lnTo>
                          <a:pt x="58" y="19"/>
                        </a:lnTo>
                        <a:lnTo>
                          <a:pt x="61" y="16"/>
                        </a:lnTo>
                        <a:lnTo>
                          <a:pt x="63" y="13"/>
                        </a:lnTo>
                        <a:lnTo>
                          <a:pt x="66" y="9"/>
                        </a:lnTo>
                        <a:lnTo>
                          <a:pt x="68" y="6"/>
                        </a:lnTo>
                        <a:lnTo>
                          <a:pt x="69" y="3"/>
                        </a:lnTo>
                        <a:lnTo>
                          <a:pt x="70" y="0"/>
                        </a:lnTo>
                        <a:lnTo>
                          <a:pt x="132" y="28"/>
                        </a:lnTo>
                        <a:close/>
                      </a:path>
                    </a:pathLst>
                  </a:custGeom>
                  <a:solidFill>
                    <a:srgbClr val="00808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77" name="Freeform 99"/>
                  <p:cNvSpPr>
                    <a:spLocks/>
                  </p:cNvSpPr>
                  <p:nvPr/>
                </p:nvSpPr>
                <p:spPr bwMode="auto">
                  <a:xfrm>
                    <a:off x="4111" y="3505"/>
                    <a:ext cx="122" cy="146"/>
                  </a:xfrm>
                  <a:custGeom>
                    <a:avLst/>
                    <a:gdLst>
                      <a:gd name="T0" fmla="*/ 0 w 122"/>
                      <a:gd name="T1" fmla="*/ 93 h 146"/>
                      <a:gd name="T2" fmla="*/ 30 w 122"/>
                      <a:gd name="T3" fmla="*/ 104 h 146"/>
                      <a:gd name="T4" fmla="*/ 32 w 122"/>
                      <a:gd name="T5" fmla="*/ 100 h 146"/>
                      <a:gd name="T6" fmla="*/ 33 w 122"/>
                      <a:gd name="T7" fmla="*/ 97 h 146"/>
                      <a:gd name="T8" fmla="*/ 34 w 122"/>
                      <a:gd name="T9" fmla="*/ 93 h 146"/>
                      <a:gd name="T10" fmla="*/ 35 w 122"/>
                      <a:gd name="T11" fmla="*/ 90 h 146"/>
                      <a:gd name="T12" fmla="*/ 36 w 122"/>
                      <a:gd name="T13" fmla="*/ 87 h 146"/>
                      <a:gd name="T14" fmla="*/ 36 w 122"/>
                      <a:gd name="T15" fmla="*/ 83 h 146"/>
                      <a:gd name="T16" fmla="*/ 37 w 122"/>
                      <a:gd name="T17" fmla="*/ 80 h 146"/>
                      <a:gd name="T18" fmla="*/ 38 w 122"/>
                      <a:gd name="T19" fmla="*/ 77 h 146"/>
                      <a:gd name="T20" fmla="*/ 38 w 122"/>
                      <a:gd name="T21" fmla="*/ 73 h 146"/>
                      <a:gd name="T22" fmla="*/ 38 w 122"/>
                      <a:gd name="T23" fmla="*/ 69 h 146"/>
                      <a:gd name="T24" fmla="*/ 38 w 122"/>
                      <a:gd name="T25" fmla="*/ 61 h 146"/>
                      <a:gd name="T26" fmla="*/ 38 w 122"/>
                      <a:gd name="T27" fmla="*/ 57 h 146"/>
                      <a:gd name="T28" fmla="*/ 38 w 122"/>
                      <a:gd name="T29" fmla="*/ 54 h 146"/>
                      <a:gd name="T30" fmla="*/ 37 w 122"/>
                      <a:gd name="T31" fmla="*/ 50 h 146"/>
                      <a:gd name="T32" fmla="*/ 37 w 122"/>
                      <a:gd name="T33" fmla="*/ 46 h 146"/>
                      <a:gd name="T34" fmla="*/ 36 w 122"/>
                      <a:gd name="T35" fmla="*/ 43 h 146"/>
                      <a:gd name="T36" fmla="*/ 35 w 122"/>
                      <a:gd name="T37" fmla="*/ 39 h 146"/>
                      <a:gd name="T38" fmla="*/ 34 w 122"/>
                      <a:gd name="T39" fmla="*/ 35 h 146"/>
                      <a:gd name="T40" fmla="*/ 92 w 122"/>
                      <a:gd name="T41" fmla="*/ 0 h 146"/>
                      <a:gd name="T42" fmla="*/ 94 w 122"/>
                      <a:gd name="T43" fmla="*/ 4 h 146"/>
                      <a:gd name="T44" fmla="*/ 95 w 122"/>
                      <a:gd name="T45" fmla="*/ 7 h 146"/>
                      <a:gd name="T46" fmla="*/ 96 w 122"/>
                      <a:gd name="T47" fmla="*/ 10 h 146"/>
                      <a:gd name="T48" fmla="*/ 97 w 122"/>
                      <a:gd name="T49" fmla="*/ 13 h 146"/>
                      <a:gd name="T50" fmla="*/ 98 w 122"/>
                      <a:gd name="T51" fmla="*/ 16 h 146"/>
                      <a:gd name="T52" fmla="*/ 99 w 122"/>
                      <a:gd name="T53" fmla="*/ 19 h 146"/>
                      <a:gd name="T54" fmla="*/ 100 w 122"/>
                      <a:gd name="T55" fmla="*/ 22 h 146"/>
                      <a:gd name="T56" fmla="*/ 101 w 122"/>
                      <a:gd name="T57" fmla="*/ 24 h 146"/>
                      <a:gd name="T58" fmla="*/ 101 w 122"/>
                      <a:gd name="T59" fmla="*/ 27 h 146"/>
                      <a:gd name="T60" fmla="*/ 102 w 122"/>
                      <a:gd name="T61" fmla="*/ 31 h 146"/>
                      <a:gd name="T62" fmla="*/ 103 w 122"/>
                      <a:gd name="T63" fmla="*/ 34 h 146"/>
                      <a:gd name="T64" fmla="*/ 104 w 122"/>
                      <a:gd name="T65" fmla="*/ 37 h 146"/>
                      <a:gd name="T66" fmla="*/ 104 w 122"/>
                      <a:gd name="T67" fmla="*/ 41 h 146"/>
                      <a:gd name="T68" fmla="*/ 105 w 122"/>
                      <a:gd name="T69" fmla="*/ 44 h 146"/>
                      <a:gd name="T70" fmla="*/ 105 w 122"/>
                      <a:gd name="T71" fmla="*/ 48 h 146"/>
                      <a:gd name="T72" fmla="*/ 105 w 122"/>
                      <a:gd name="T73" fmla="*/ 52 h 146"/>
                      <a:gd name="T74" fmla="*/ 106 w 122"/>
                      <a:gd name="T75" fmla="*/ 56 h 146"/>
                      <a:gd name="T76" fmla="*/ 106 w 122"/>
                      <a:gd name="T77" fmla="*/ 60 h 146"/>
                      <a:gd name="T78" fmla="*/ 106 w 122"/>
                      <a:gd name="T79" fmla="*/ 64 h 146"/>
                      <a:gd name="T80" fmla="*/ 106 w 122"/>
                      <a:gd name="T81" fmla="*/ 69 h 146"/>
                      <a:gd name="T82" fmla="*/ 106 w 122"/>
                      <a:gd name="T83" fmla="*/ 74 h 146"/>
                      <a:gd name="T84" fmla="*/ 105 w 122"/>
                      <a:gd name="T85" fmla="*/ 77 h 146"/>
                      <a:gd name="T86" fmla="*/ 105 w 122"/>
                      <a:gd name="T87" fmla="*/ 81 h 146"/>
                      <a:gd name="T88" fmla="*/ 105 w 122"/>
                      <a:gd name="T89" fmla="*/ 84 h 146"/>
                      <a:gd name="T90" fmla="*/ 104 w 122"/>
                      <a:gd name="T91" fmla="*/ 89 h 146"/>
                      <a:gd name="T92" fmla="*/ 103 w 122"/>
                      <a:gd name="T93" fmla="*/ 92 h 146"/>
                      <a:gd name="T94" fmla="*/ 103 w 122"/>
                      <a:gd name="T95" fmla="*/ 96 h 146"/>
                      <a:gd name="T96" fmla="*/ 102 w 122"/>
                      <a:gd name="T97" fmla="*/ 100 h 146"/>
                      <a:gd name="T98" fmla="*/ 101 w 122"/>
                      <a:gd name="T99" fmla="*/ 103 h 146"/>
                      <a:gd name="T100" fmla="*/ 100 w 122"/>
                      <a:gd name="T101" fmla="*/ 107 h 146"/>
                      <a:gd name="T102" fmla="*/ 99 w 122"/>
                      <a:gd name="T103" fmla="*/ 111 h 146"/>
                      <a:gd name="T104" fmla="*/ 98 w 122"/>
                      <a:gd name="T105" fmla="*/ 115 h 146"/>
                      <a:gd name="T106" fmla="*/ 96 w 122"/>
                      <a:gd name="T107" fmla="*/ 118 h 146"/>
                      <a:gd name="T108" fmla="*/ 95 w 122"/>
                      <a:gd name="T109" fmla="*/ 123 h 146"/>
                      <a:gd name="T110" fmla="*/ 93 w 122"/>
                      <a:gd name="T111" fmla="*/ 128 h 146"/>
                      <a:gd name="T112" fmla="*/ 122 w 122"/>
                      <a:gd name="T113" fmla="*/ 139 h 146"/>
                      <a:gd name="T114" fmla="*/ 50 w 122"/>
                      <a:gd name="T115" fmla="*/ 146 h 146"/>
                      <a:gd name="T116" fmla="*/ 0 w 122"/>
                      <a:gd name="T117" fmla="*/ 93 h 14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122"/>
                      <a:gd name="T178" fmla="*/ 0 h 146"/>
                      <a:gd name="T179" fmla="*/ 122 w 122"/>
                      <a:gd name="T180" fmla="*/ 146 h 14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122" h="146">
                        <a:moveTo>
                          <a:pt x="0" y="93"/>
                        </a:moveTo>
                        <a:lnTo>
                          <a:pt x="30" y="104"/>
                        </a:lnTo>
                        <a:lnTo>
                          <a:pt x="32" y="100"/>
                        </a:lnTo>
                        <a:lnTo>
                          <a:pt x="33" y="97"/>
                        </a:lnTo>
                        <a:lnTo>
                          <a:pt x="34" y="93"/>
                        </a:lnTo>
                        <a:lnTo>
                          <a:pt x="35" y="90"/>
                        </a:lnTo>
                        <a:lnTo>
                          <a:pt x="36" y="87"/>
                        </a:lnTo>
                        <a:lnTo>
                          <a:pt x="36" y="83"/>
                        </a:lnTo>
                        <a:lnTo>
                          <a:pt x="37" y="80"/>
                        </a:lnTo>
                        <a:lnTo>
                          <a:pt x="38" y="77"/>
                        </a:lnTo>
                        <a:lnTo>
                          <a:pt x="38" y="73"/>
                        </a:lnTo>
                        <a:lnTo>
                          <a:pt x="38" y="69"/>
                        </a:lnTo>
                        <a:lnTo>
                          <a:pt x="38" y="61"/>
                        </a:lnTo>
                        <a:lnTo>
                          <a:pt x="38" y="57"/>
                        </a:lnTo>
                        <a:lnTo>
                          <a:pt x="38" y="54"/>
                        </a:lnTo>
                        <a:lnTo>
                          <a:pt x="37" y="50"/>
                        </a:lnTo>
                        <a:lnTo>
                          <a:pt x="37" y="46"/>
                        </a:lnTo>
                        <a:lnTo>
                          <a:pt x="36" y="43"/>
                        </a:lnTo>
                        <a:lnTo>
                          <a:pt x="35" y="39"/>
                        </a:lnTo>
                        <a:lnTo>
                          <a:pt x="34" y="35"/>
                        </a:lnTo>
                        <a:lnTo>
                          <a:pt x="92" y="0"/>
                        </a:lnTo>
                        <a:lnTo>
                          <a:pt x="94" y="4"/>
                        </a:lnTo>
                        <a:lnTo>
                          <a:pt x="95" y="7"/>
                        </a:lnTo>
                        <a:lnTo>
                          <a:pt x="96" y="10"/>
                        </a:lnTo>
                        <a:lnTo>
                          <a:pt x="97" y="13"/>
                        </a:lnTo>
                        <a:lnTo>
                          <a:pt x="98" y="16"/>
                        </a:lnTo>
                        <a:lnTo>
                          <a:pt x="99" y="19"/>
                        </a:lnTo>
                        <a:lnTo>
                          <a:pt x="100" y="22"/>
                        </a:lnTo>
                        <a:lnTo>
                          <a:pt x="101" y="24"/>
                        </a:lnTo>
                        <a:lnTo>
                          <a:pt x="101" y="27"/>
                        </a:lnTo>
                        <a:lnTo>
                          <a:pt x="102" y="31"/>
                        </a:lnTo>
                        <a:lnTo>
                          <a:pt x="103" y="34"/>
                        </a:lnTo>
                        <a:lnTo>
                          <a:pt x="104" y="37"/>
                        </a:lnTo>
                        <a:lnTo>
                          <a:pt x="104" y="41"/>
                        </a:lnTo>
                        <a:lnTo>
                          <a:pt x="105" y="44"/>
                        </a:lnTo>
                        <a:lnTo>
                          <a:pt x="105" y="48"/>
                        </a:lnTo>
                        <a:lnTo>
                          <a:pt x="105" y="52"/>
                        </a:lnTo>
                        <a:lnTo>
                          <a:pt x="106" y="56"/>
                        </a:lnTo>
                        <a:lnTo>
                          <a:pt x="106" y="60"/>
                        </a:lnTo>
                        <a:lnTo>
                          <a:pt x="106" y="64"/>
                        </a:lnTo>
                        <a:lnTo>
                          <a:pt x="106" y="69"/>
                        </a:lnTo>
                        <a:lnTo>
                          <a:pt x="106" y="74"/>
                        </a:lnTo>
                        <a:lnTo>
                          <a:pt x="105" y="77"/>
                        </a:lnTo>
                        <a:lnTo>
                          <a:pt x="105" y="81"/>
                        </a:lnTo>
                        <a:lnTo>
                          <a:pt x="105" y="84"/>
                        </a:lnTo>
                        <a:lnTo>
                          <a:pt x="104" y="89"/>
                        </a:lnTo>
                        <a:lnTo>
                          <a:pt x="103" y="92"/>
                        </a:lnTo>
                        <a:lnTo>
                          <a:pt x="103" y="96"/>
                        </a:lnTo>
                        <a:lnTo>
                          <a:pt x="102" y="100"/>
                        </a:lnTo>
                        <a:lnTo>
                          <a:pt x="101" y="103"/>
                        </a:lnTo>
                        <a:lnTo>
                          <a:pt x="100" y="107"/>
                        </a:lnTo>
                        <a:lnTo>
                          <a:pt x="99" y="111"/>
                        </a:lnTo>
                        <a:lnTo>
                          <a:pt x="98" y="115"/>
                        </a:lnTo>
                        <a:lnTo>
                          <a:pt x="96" y="118"/>
                        </a:lnTo>
                        <a:lnTo>
                          <a:pt x="95" y="123"/>
                        </a:lnTo>
                        <a:lnTo>
                          <a:pt x="93" y="128"/>
                        </a:lnTo>
                        <a:lnTo>
                          <a:pt x="122" y="139"/>
                        </a:lnTo>
                        <a:lnTo>
                          <a:pt x="50" y="146"/>
                        </a:lnTo>
                        <a:lnTo>
                          <a:pt x="0" y="9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78" name="Freeform 100"/>
                  <p:cNvSpPr>
                    <a:spLocks/>
                  </p:cNvSpPr>
                  <p:nvPr/>
                </p:nvSpPr>
                <p:spPr bwMode="auto">
                  <a:xfrm>
                    <a:off x="4089" y="3421"/>
                    <a:ext cx="142" cy="128"/>
                  </a:xfrm>
                  <a:custGeom>
                    <a:avLst/>
                    <a:gdLst>
                      <a:gd name="T0" fmla="*/ 29 w 142"/>
                      <a:gd name="T1" fmla="*/ 0 h 128"/>
                      <a:gd name="T2" fmla="*/ 31 w 142"/>
                      <a:gd name="T3" fmla="*/ 1 h 128"/>
                      <a:gd name="T4" fmla="*/ 34 w 142"/>
                      <a:gd name="T5" fmla="*/ 2 h 128"/>
                      <a:gd name="T6" fmla="*/ 36 w 142"/>
                      <a:gd name="T7" fmla="*/ 3 h 128"/>
                      <a:gd name="T8" fmla="*/ 39 w 142"/>
                      <a:gd name="T9" fmla="*/ 5 h 128"/>
                      <a:gd name="T10" fmla="*/ 41 w 142"/>
                      <a:gd name="T11" fmla="*/ 6 h 128"/>
                      <a:gd name="T12" fmla="*/ 44 w 142"/>
                      <a:gd name="T13" fmla="*/ 8 h 128"/>
                      <a:gd name="T14" fmla="*/ 46 w 142"/>
                      <a:gd name="T15" fmla="*/ 9 h 128"/>
                      <a:gd name="T16" fmla="*/ 48 w 142"/>
                      <a:gd name="T17" fmla="*/ 10 h 128"/>
                      <a:gd name="T18" fmla="*/ 51 w 142"/>
                      <a:gd name="T19" fmla="*/ 12 h 128"/>
                      <a:gd name="T20" fmla="*/ 54 w 142"/>
                      <a:gd name="T21" fmla="*/ 14 h 128"/>
                      <a:gd name="T22" fmla="*/ 56 w 142"/>
                      <a:gd name="T23" fmla="*/ 16 h 128"/>
                      <a:gd name="T24" fmla="*/ 59 w 142"/>
                      <a:gd name="T25" fmla="*/ 18 h 128"/>
                      <a:gd name="T26" fmla="*/ 62 w 142"/>
                      <a:gd name="T27" fmla="*/ 20 h 128"/>
                      <a:gd name="T28" fmla="*/ 65 w 142"/>
                      <a:gd name="T29" fmla="*/ 22 h 128"/>
                      <a:gd name="T30" fmla="*/ 67 w 142"/>
                      <a:gd name="T31" fmla="*/ 24 h 128"/>
                      <a:gd name="T32" fmla="*/ 70 w 142"/>
                      <a:gd name="T33" fmla="*/ 26 h 128"/>
                      <a:gd name="T34" fmla="*/ 72 w 142"/>
                      <a:gd name="T35" fmla="*/ 28 h 128"/>
                      <a:gd name="T36" fmla="*/ 75 w 142"/>
                      <a:gd name="T37" fmla="*/ 30 h 128"/>
                      <a:gd name="T38" fmla="*/ 77 w 142"/>
                      <a:gd name="T39" fmla="*/ 33 h 128"/>
                      <a:gd name="T40" fmla="*/ 80 w 142"/>
                      <a:gd name="T41" fmla="*/ 35 h 128"/>
                      <a:gd name="T42" fmla="*/ 82 w 142"/>
                      <a:gd name="T43" fmla="*/ 37 h 128"/>
                      <a:gd name="T44" fmla="*/ 84 w 142"/>
                      <a:gd name="T45" fmla="*/ 39 h 128"/>
                      <a:gd name="T46" fmla="*/ 86 w 142"/>
                      <a:gd name="T47" fmla="*/ 42 h 128"/>
                      <a:gd name="T48" fmla="*/ 88 w 142"/>
                      <a:gd name="T49" fmla="*/ 44 h 128"/>
                      <a:gd name="T50" fmla="*/ 91 w 142"/>
                      <a:gd name="T51" fmla="*/ 47 h 128"/>
                      <a:gd name="T52" fmla="*/ 93 w 142"/>
                      <a:gd name="T53" fmla="*/ 49 h 128"/>
                      <a:gd name="T54" fmla="*/ 95 w 142"/>
                      <a:gd name="T55" fmla="*/ 52 h 128"/>
                      <a:gd name="T56" fmla="*/ 97 w 142"/>
                      <a:gd name="T57" fmla="*/ 55 h 128"/>
                      <a:gd name="T58" fmla="*/ 100 w 142"/>
                      <a:gd name="T59" fmla="*/ 58 h 128"/>
                      <a:gd name="T60" fmla="*/ 102 w 142"/>
                      <a:gd name="T61" fmla="*/ 62 h 128"/>
                      <a:gd name="T62" fmla="*/ 104 w 142"/>
                      <a:gd name="T63" fmla="*/ 65 h 128"/>
                      <a:gd name="T64" fmla="*/ 106 w 142"/>
                      <a:gd name="T65" fmla="*/ 68 h 128"/>
                      <a:gd name="T66" fmla="*/ 108 w 142"/>
                      <a:gd name="T67" fmla="*/ 72 h 128"/>
                      <a:gd name="T68" fmla="*/ 110 w 142"/>
                      <a:gd name="T69" fmla="*/ 75 h 128"/>
                      <a:gd name="T70" fmla="*/ 111 w 142"/>
                      <a:gd name="T71" fmla="*/ 78 h 128"/>
                      <a:gd name="T72" fmla="*/ 113 w 142"/>
                      <a:gd name="T73" fmla="*/ 81 h 128"/>
                      <a:gd name="T74" fmla="*/ 114 w 142"/>
                      <a:gd name="T75" fmla="*/ 84 h 128"/>
                      <a:gd name="T76" fmla="*/ 142 w 142"/>
                      <a:gd name="T77" fmla="*/ 73 h 128"/>
                      <a:gd name="T78" fmla="*/ 98 w 142"/>
                      <a:gd name="T79" fmla="*/ 128 h 128"/>
                      <a:gd name="T80" fmla="*/ 20 w 142"/>
                      <a:gd name="T81" fmla="*/ 119 h 128"/>
                      <a:gd name="T82" fmla="*/ 51 w 142"/>
                      <a:gd name="T83" fmla="*/ 107 h 128"/>
                      <a:gd name="T84" fmla="*/ 49 w 142"/>
                      <a:gd name="T85" fmla="*/ 104 h 128"/>
                      <a:gd name="T86" fmla="*/ 47 w 142"/>
                      <a:gd name="T87" fmla="*/ 100 h 128"/>
                      <a:gd name="T88" fmla="*/ 44 w 142"/>
                      <a:gd name="T89" fmla="*/ 96 h 128"/>
                      <a:gd name="T90" fmla="*/ 41 w 142"/>
                      <a:gd name="T91" fmla="*/ 91 h 128"/>
                      <a:gd name="T92" fmla="*/ 39 w 142"/>
                      <a:gd name="T93" fmla="*/ 88 h 128"/>
                      <a:gd name="T94" fmla="*/ 36 w 142"/>
                      <a:gd name="T95" fmla="*/ 84 h 128"/>
                      <a:gd name="T96" fmla="*/ 33 w 142"/>
                      <a:gd name="T97" fmla="*/ 81 h 128"/>
                      <a:gd name="T98" fmla="*/ 30 w 142"/>
                      <a:gd name="T99" fmla="*/ 78 h 128"/>
                      <a:gd name="T100" fmla="*/ 27 w 142"/>
                      <a:gd name="T101" fmla="*/ 75 h 128"/>
                      <a:gd name="T102" fmla="*/ 23 w 142"/>
                      <a:gd name="T103" fmla="*/ 72 h 128"/>
                      <a:gd name="T104" fmla="*/ 20 w 142"/>
                      <a:gd name="T105" fmla="*/ 70 h 128"/>
                      <a:gd name="T106" fmla="*/ 16 w 142"/>
                      <a:gd name="T107" fmla="*/ 67 h 128"/>
                      <a:gd name="T108" fmla="*/ 13 w 142"/>
                      <a:gd name="T109" fmla="*/ 65 h 128"/>
                      <a:gd name="T110" fmla="*/ 9 w 142"/>
                      <a:gd name="T111" fmla="*/ 63 h 128"/>
                      <a:gd name="T112" fmla="*/ 5 w 142"/>
                      <a:gd name="T113" fmla="*/ 60 h 128"/>
                      <a:gd name="T114" fmla="*/ 2 w 142"/>
                      <a:gd name="T115" fmla="*/ 59 h 128"/>
                      <a:gd name="T116" fmla="*/ 0 w 142"/>
                      <a:gd name="T117" fmla="*/ 58 h 128"/>
                      <a:gd name="T118" fmla="*/ 29 w 142"/>
                      <a:gd name="T119" fmla="*/ 0 h 128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2"/>
                      <a:gd name="T181" fmla="*/ 0 h 128"/>
                      <a:gd name="T182" fmla="*/ 142 w 142"/>
                      <a:gd name="T183" fmla="*/ 128 h 128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2" h="128">
                        <a:moveTo>
                          <a:pt x="29" y="0"/>
                        </a:moveTo>
                        <a:lnTo>
                          <a:pt x="31" y="1"/>
                        </a:lnTo>
                        <a:lnTo>
                          <a:pt x="34" y="2"/>
                        </a:lnTo>
                        <a:lnTo>
                          <a:pt x="36" y="3"/>
                        </a:lnTo>
                        <a:lnTo>
                          <a:pt x="39" y="5"/>
                        </a:lnTo>
                        <a:lnTo>
                          <a:pt x="41" y="6"/>
                        </a:lnTo>
                        <a:lnTo>
                          <a:pt x="44" y="8"/>
                        </a:lnTo>
                        <a:lnTo>
                          <a:pt x="46" y="9"/>
                        </a:lnTo>
                        <a:lnTo>
                          <a:pt x="48" y="10"/>
                        </a:lnTo>
                        <a:lnTo>
                          <a:pt x="51" y="12"/>
                        </a:lnTo>
                        <a:lnTo>
                          <a:pt x="54" y="14"/>
                        </a:lnTo>
                        <a:lnTo>
                          <a:pt x="56" y="16"/>
                        </a:lnTo>
                        <a:lnTo>
                          <a:pt x="59" y="18"/>
                        </a:lnTo>
                        <a:lnTo>
                          <a:pt x="62" y="20"/>
                        </a:lnTo>
                        <a:lnTo>
                          <a:pt x="65" y="22"/>
                        </a:lnTo>
                        <a:lnTo>
                          <a:pt x="67" y="24"/>
                        </a:lnTo>
                        <a:lnTo>
                          <a:pt x="70" y="26"/>
                        </a:lnTo>
                        <a:lnTo>
                          <a:pt x="72" y="28"/>
                        </a:lnTo>
                        <a:lnTo>
                          <a:pt x="75" y="30"/>
                        </a:lnTo>
                        <a:lnTo>
                          <a:pt x="77" y="33"/>
                        </a:lnTo>
                        <a:lnTo>
                          <a:pt x="80" y="35"/>
                        </a:lnTo>
                        <a:lnTo>
                          <a:pt x="82" y="37"/>
                        </a:lnTo>
                        <a:lnTo>
                          <a:pt x="84" y="39"/>
                        </a:lnTo>
                        <a:lnTo>
                          <a:pt x="86" y="42"/>
                        </a:lnTo>
                        <a:lnTo>
                          <a:pt x="88" y="44"/>
                        </a:lnTo>
                        <a:lnTo>
                          <a:pt x="91" y="47"/>
                        </a:lnTo>
                        <a:lnTo>
                          <a:pt x="93" y="49"/>
                        </a:lnTo>
                        <a:lnTo>
                          <a:pt x="95" y="52"/>
                        </a:lnTo>
                        <a:lnTo>
                          <a:pt x="97" y="55"/>
                        </a:lnTo>
                        <a:lnTo>
                          <a:pt x="100" y="58"/>
                        </a:lnTo>
                        <a:lnTo>
                          <a:pt x="102" y="62"/>
                        </a:lnTo>
                        <a:lnTo>
                          <a:pt x="104" y="65"/>
                        </a:lnTo>
                        <a:lnTo>
                          <a:pt x="106" y="68"/>
                        </a:lnTo>
                        <a:lnTo>
                          <a:pt x="108" y="72"/>
                        </a:lnTo>
                        <a:lnTo>
                          <a:pt x="110" y="75"/>
                        </a:lnTo>
                        <a:lnTo>
                          <a:pt x="111" y="78"/>
                        </a:lnTo>
                        <a:lnTo>
                          <a:pt x="113" y="81"/>
                        </a:lnTo>
                        <a:lnTo>
                          <a:pt x="114" y="84"/>
                        </a:lnTo>
                        <a:lnTo>
                          <a:pt x="142" y="73"/>
                        </a:lnTo>
                        <a:lnTo>
                          <a:pt x="98" y="128"/>
                        </a:lnTo>
                        <a:lnTo>
                          <a:pt x="20" y="119"/>
                        </a:lnTo>
                        <a:lnTo>
                          <a:pt x="51" y="107"/>
                        </a:lnTo>
                        <a:lnTo>
                          <a:pt x="49" y="104"/>
                        </a:lnTo>
                        <a:lnTo>
                          <a:pt x="47" y="100"/>
                        </a:lnTo>
                        <a:lnTo>
                          <a:pt x="44" y="96"/>
                        </a:lnTo>
                        <a:lnTo>
                          <a:pt x="41" y="91"/>
                        </a:lnTo>
                        <a:lnTo>
                          <a:pt x="39" y="88"/>
                        </a:lnTo>
                        <a:lnTo>
                          <a:pt x="36" y="84"/>
                        </a:lnTo>
                        <a:lnTo>
                          <a:pt x="33" y="81"/>
                        </a:lnTo>
                        <a:lnTo>
                          <a:pt x="30" y="78"/>
                        </a:lnTo>
                        <a:lnTo>
                          <a:pt x="27" y="75"/>
                        </a:lnTo>
                        <a:lnTo>
                          <a:pt x="23" y="72"/>
                        </a:lnTo>
                        <a:lnTo>
                          <a:pt x="20" y="70"/>
                        </a:lnTo>
                        <a:lnTo>
                          <a:pt x="16" y="67"/>
                        </a:lnTo>
                        <a:lnTo>
                          <a:pt x="13" y="65"/>
                        </a:lnTo>
                        <a:lnTo>
                          <a:pt x="9" y="63"/>
                        </a:lnTo>
                        <a:lnTo>
                          <a:pt x="5" y="60"/>
                        </a:lnTo>
                        <a:lnTo>
                          <a:pt x="2" y="59"/>
                        </a:lnTo>
                        <a:lnTo>
                          <a:pt x="0" y="58"/>
                        </a:lnTo>
                        <a:lnTo>
                          <a:pt x="29" y="0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79" name="Freeform 101"/>
                  <p:cNvSpPr>
                    <a:spLocks/>
                  </p:cNvSpPr>
                  <p:nvPr/>
                </p:nvSpPr>
                <p:spPr bwMode="auto">
                  <a:xfrm>
                    <a:off x="3989" y="3388"/>
                    <a:ext cx="138" cy="105"/>
                  </a:xfrm>
                  <a:custGeom>
                    <a:avLst/>
                    <a:gdLst>
                      <a:gd name="T0" fmla="*/ 73 w 138"/>
                      <a:gd name="T1" fmla="*/ 105 h 105"/>
                      <a:gd name="T2" fmla="*/ 82 w 138"/>
                      <a:gd name="T3" fmla="*/ 85 h 105"/>
                      <a:gd name="T4" fmla="*/ 79 w 138"/>
                      <a:gd name="T5" fmla="*/ 84 h 105"/>
                      <a:gd name="T6" fmla="*/ 76 w 138"/>
                      <a:gd name="T7" fmla="*/ 83 h 105"/>
                      <a:gd name="T8" fmla="*/ 72 w 138"/>
                      <a:gd name="T9" fmla="*/ 82 h 105"/>
                      <a:gd name="T10" fmla="*/ 69 w 138"/>
                      <a:gd name="T11" fmla="*/ 82 h 105"/>
                      <a:gd name="T12" fmla="*/ 65 w 138"/>
                      <a:gd name="T13" fmla="*/ 81 h 105"/>
                      <a:gd name="T14" fmla="*/ 61 w 138"/>
                      <a:gd name="T15" fmla="*/ 81 h 105"/>
                      <a:gd name="T16" fmla="*/ 56 w 138"/>
                      <a:gd name="T17" fmla="*/ 81 h 105"/>
                      <a:gd name="T18" fmla="*/ 49 w 138"/>
                      <a:gd name="T19" fmla="*/ 81 h 105"/>
                      <a:gd name="T20" fmla="*/ 45 w 138"/>
                      <a:gd name="T21" fmla="*/ 81 h 105"/>
                      <a:gd name="T22" fmla="*/ 41 w 138"/>
                      <a:gd name="T23" fmla="*/ 81 h 105"/>
                      <a:gd name="T24" fmla="*/ 37 w 138"/>
                      <a:gd name="T25" fmla="*/ 82 h 105"/>
                      <a:gd name="T26" fmla="*/ 33 w 138"/>
                      <a:gd name="T27" fmla="*/ 82 h 105"/>
                      <a:gd name="T28" fmla="*/ 30 w 138"/>
                      <a:gd name="T29" fmla="*/ 83 h 105"/>
                      <a:gd name="T30" fmla="*/ 25 w 138"/>
                      <a:gd name="T31" fmla="*/ 84 h 105"/>
                      <a:gd name="T32" fmla="*/ 22 w 138"/>
                      <a:gd name="T33" fmla="*/ 85 h 105"/>
                      <a:gd name="T34" fmla="*/ 32 w 138"/>
                      <a:gd name="T35" fmla="*/ 42 h 105"/>
                      <a:gd name="T36" fmla="*/ 0 w 138"/>
                      <a:gd name="T37" fmla="*/ 24 h 105"/>
                      <a:gd name="T38" fmla="*/ 1 w 138"/>
                      <a:gd name="T39" fmla="*/ 24 h 105"/>
                      <a:gd name="T40" fmla="*/ 5 w 138"/>
                      <a:gd name="T41" fmla="*/ 23 h 105"/>
                      <a:gd name="T42" fmla="*/ 7 w 138"/>
                      <a:gd name="T43" fmla="*/ 22 h 105"/>
                      <a:gd name="T44" fmla="*/ 10 w 138"/>
                      <a:gd name="T45" fmla="*/ 21 h 105"/>
                      <a:gd name="T46" fmla="*/ 14 w 138"/>
                      <a:gd name="T47" fmla="*/ 21 h 105"/>
                      <a:gd name="T48" fmla="*/ 16 w 138"/>
                      <a:gd name="T49" fmla="*/ 20 h 105"/>
                      <a:gd name="T50" fmla="*/ 20 w 138"/>
                      <a:gd name="T51" fmla="*/ 19 h 105"/>
                      <a:gd name="T52" fmla="*/ 23 w 138"/>
                      <a:gd name="T53" fmla="*/ 19 h 105"/>
                      <a:gd name="T54" fmla="*/ 27 w 138"/>
                      <a:gd name="T55" fmla="*/ 18 h 105"/>
                      <a:gd name="T56" fmla="*/ 31 w 138"/>
                      <a:gd name="T57" fmla="*/ 18 h 105"/>
                      <a:gd name="T58" fmla="*/ 35 w 138"/>
                      <a:gd name="T59" fmla="*/ 17 h 105"/>
                      <a:gd name="T60" fmla="*/ 39 w 138"/>
                      <a:gd name="T61" fmla="*/ 17 h 105"/>
                      <a:gd name="T62" fmla="*/ 43 w 138"/>
                      <a:gd name="T63" fmla="*/ 17 h 105"/>
                      <a:gd name="T64" fmla="*/ 48 w 138"/>
                      <a:gd name="T65" fmla="*/ 17 h 105"/>
                      <a:gd name="T66" fmla="*/ 52 w 138"/>
                      <a:gd name="T67" fmla="*/ 17 h 105"/>
                      <a:gd name="T68" fmla="*/ 57 w 138"/>
                      <a:gd name="T69" fmla="*/ 17 h 105"/>
                      <a:gd name="T70" fmla="*/ 62 w 138"/>
                      <a:gd name="T71" fmla="*/ 17 h 105"/>
                      <a:gd name="T72" fmla="*/ 65 w 138"/>
                      <a:gd name="T73" fmla="*/ 17 h 105"/>
                      <a:gd name="T74" fmla="*/ 69 w 138"/>
                      <a:gd name="T75" fmla="*/ 17 h 105"/>
                      <a:gd name="T76" fmla="*/ 73 w 138"/>
                      <a:gd name="T77" fmla="*/ 18 h 105"/>
                      <a:gd name="T78" fmla="*/ 78 w 138"/>
                      <a:gd name="T79" fmla="*/ 18 h 105"/>
                      <a:gd name="T80" fmla="*/ 81 w 138"/>
                      <a:gd name="T81" fmla="*/ 19 h 105"/>
                      <a:gd name="T82" fmla="*/ 85 w 138"/>
                      <a:gd name="T83" fmla="*/ 20 h 105"/>
                      <a:gd name="T84" fmla="*/ 90 w 138"/>
                      <a:gd name="T85" fmla="*/ 20 h 105"/>
                      <a:gd name="T86" fmla="*/ 93 w 138"/>
                      <a:gd name="T87" fmla="*/ 21 h 105"/>
                      <a:gd name="T88" fmla="*/ 98 w 138"/>
                      <a:gd name="T89" fmla="*/ 22 h 105"/>
                      <a:gd name="T90" fmla="*/ 101 w 138"/>
                      <a:gd name="T91" fmla="*/ 23 h 105"/>
                      <a:gd name="T92" fmla="*/ 105 w 138"/>
                      <a:gd name="T93" fmla="*/ 24 h 105"/>
                      <a:gd name="T94" fmla="*/ 109 w 138"/>
                      <a:gd name="T95" fmla="*/ 26 h 105"/>
                      <a:gd name="T96" fmla="*/ 121 w 138"/>
                      <a:gd name="T97" fmla="*/ 0 h 105"/>
                      <a:gd name="T98" fmla="*/ 138 w 138"/>
                      <a:gd name="T99" fmla="*/ 71 h 105"/>
                      <a:gd name="T100" fmla="*/ 73 w 138"/>
                      <a:gd name="T101" fmla="*/ 105 h 105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138"/>
                      <a:gd name="T154" fmla="*/ 0 h 105"/>
                      <a:gd name="T155" fmla="*/ 138 w 138"/>
                      <a:gd name="T156" fmla="*/ 105 h 105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138" h="105">
                        <a:moveTo>
                          <a:pt x="73" y="105"/>
                        </a:moveTo>
                        <a:lnTo>
                          <a:pt x="82" y="85"/>
                        </a:lnTo>
                        <a:lnTo>
                          <a:pt x="79" y="84"/>
                        </a:lnTo>
                        <a:lnTo>
                          <a:pt x="76" y="83"/>
                        </a:lnTo>
                        <a:lnTo>
                          <a:pt x="72" y="82"/>
                        </a:lnTo>
                        <a:lnTo>
                          <a:pt x="69" y="82"/>
                        </a:lnTo>
                        <a:lnTo>
                          <a:pt x="65" y="81"/>
                        </a:lnTo>
                        <a:lnTo>
                          <a:pt x="61" y="81"/>
                        </a:lnTo>
                        <a:lnTo>
                          <a:pt x="56" y="81"/>
                        </a:lnTo>
                        <a:lnTo>
                          <a:pt x="49" y="81"/>
                        </a:lnTo>
                        <a:lnTo>
                          <a:pt x="45" y="81"/>
                        </a:lnTo>
                        <a:lnTo>
                          <a:pt x="41" y="81"/>
                        </a:lnTo>
                        <a:lnTo>
                          <a:pt x="37" y="82"/>
                        </a:lnTo>
                        <a:lnTo>
                          <a:pt x="33" y="82"/>
                        </a:lnTo>
                        <a:lnTo>
                          <a:pt x="30" y="83"/>
                        </a:lnTo>
                        <a:lnTo>
                          <a:pt x="25" y="84"/>
                        </a:lnTo>
                        <a:lnTo>
                          <a:pt x="22" y="85"/>
                        </a:lnTo>
                        <a:lnTo>
                          <a:pt x="32" y="42"/>
                        </a:lnTo>
                        <a:lnTo>
                          <a:pt x="0" y="24"/>
                        </a:lnTo>
                        <a:lnTo>
                          <a:pt x="1" y="24"/>
                        </a:lnTo>
                        <a:lnTo>
                          <a:pt x="5" y="23"/>
                        </a:lnTo>
                        <a:lnTo>
                          <a:pt x="7" y="22"/>
                        </a:lnTo>
                        <a:lnTo>
                          <a:pt x="10" y="21"/>
                        </a:lnTo>
                        <a:lnTo>
                          <a:pt x="14" y="21"/>
                        </a:lnTo>
                        <a:lnTo>
                          <a:pt x="16" y="20"/>
                        </a:lnTo>
                        <a:lnTo>
                          <a:pt x="20" y="19"/>
                        </a:lnTo>
                        <a:lnTo>
                          <a:pt x="23" y="19"/>
                        </a:lnTo>
                        <a:lnTo>
                          <a:pt x="27" y="18"/>
                        </a:lnTo>
                        <a:lnTo>
                          <a:pt x="31" y="18"/>
                        </a:lnTo>
                        <a:lnTo>
                          <a:pt x="35" y="17"/>
                        </a:lnTo>
                        <a:lnTo>
                          <a:pt x="39" y="17"/>
                        </a:lnTo>
                        <a:lnTo>
                          <a:pt x="43" y="17"/>
                        </a:lnTo>
                        <a:lnTo>
                          <a:pt x="48" y="17"/>
                        </a:lnTo>
                        <a:lnTo>
                          <a:pt x="52" y="17"/>
                        </a:lnTo>
                        <a:lnTo>
                          <a:pt x="57" y="17"/>
                        </a:lnTo>
                        <a:lnTo>
                          <a:pt x="62" y="17"/>
                        </a:lnTo>
                        <a:lnTo>
                          <a:pt x="65" y="17"/>
                        </a:lnTo>
                        <a:lnTo>
                          <a:pt x="69" y="17"/>
                        </a:lnTo>
                        <a:lnTo>
                          <a:pt x="73" y="18"/>
                        </a:lnTo>
                        <a:lnTo>
                          <a:pt x="78" y="18"/>
                        </a:lnTo>
                        <a:lnTo>
                          <a:pt x="81" y="19"/>
                        </a:lnTo>
                        <a:lnTo>
                          <a:pt x="85" y="20"/>
                        </a:lnTo>
                        <a:lnTo>
                          <a:pt x="90" y="20"/>
                        </a:lnTo>
                        <a:lnTo>
                          <a:pt x="93" y="21"/>
                        </a:lnTo>
                        <a:lnTo>
                          <a:pt x="98" y="22"/>
                        </a:lnTo>
                        <a:lnTo>
                          <a:pt x="101" y="23"/>
                        </a:lnTo>
                        <a:lnTo>
                          <a:pt x="105" y="24"/>
                        </a:lnTo>
                        <a:lnTo>
                          <a:pt x="109" y="26"/>
                        </a:lnTo>
                        <a:lnTo>
                          <a:pt x="121" y="0"/>
                        </a:lnTo>
                        <a:lnTo>
                          <a:pt x="138" y="71"/>
                        </a:lnTo>
                        <a:lnTo>
                          <a:pt x="73" y="105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</p:grpSp>
            <p:sp>
              <p:nvSpPr>
                <p:cNvPr id="16400" name="Rectangle 102"/>
                <p:cNvSpPr>
                  <a:spLocks noChangeArrowheads="1"/>
                </p:cNvSpPr>
                <p:nvPr/>
              </p:nvSpPr>
              <p:spPr bwMode="auto">
                <a:xfrm>
                  <a:off x="3983" y="3743"/>
                  <a:ext cx="128" cy="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600" b="1">
                      <a:solidFill>
                        <a:srgbClr val="000000"/>
                      </a:solidFill>
                      <a:latin typeface="Albertus Medium"/>
                      <a:cs typeface="Arial" panose="020B0604020202020204" pitchFamily="34" charset="0"/>
                    </a:rPr>
                    <a:t>SHGs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6401" name="Group 103"/>
                <p:cNvGrpSpPr>
                  <a:grpSpLocks/>
                </p:cNvGrpSpPr>
                <p:nvPr/>
              </p:nvGrpSpPr>
              <p:grpSpPr bwMode="auto">
                <a:xfrm>
                  <a:off x="4944" y="3555"/>
                  <a:ext cx="386" cy="367"/>
                  <a:chOff x="4944" y="3372"/>
                  <a:chExt cx="386" cy="367"/>
                </a:xfrm>
              </p:grpSpPr>
              <p:sp>
                <p:nvSpPr>
                  <p:cNvPr id="16464" name="Freeform 104"/>
                  <p:cNvSpPr>
                    <a:spLocks/>
                  </p:cNvSpPr>
                  <p:nvPr/>
                </p:nvSpPr>
                <p:spPr bwMode="auto">
                  <a:xfrm>
                    <a:off x="4979" y="3380"/>
                    <a:ext cx="140" cy="133"/>
                  </a:xfrm>
                  <a:custGeom>
                    <a:avLst/>
                    <a:gdLst>
                      <a:gd name="T0" fmla="*/ 0 w 140"/>
                      <a:gd name="T1" fmla="*/ 105 h 133"/>
                      <a:gd name="T2" fmla="*/ 1 w 140"/>
                      <a:gd name="T3" fmla="*/ 102 h 133"/>
                      <a:gd name="T4" fmla="*/ 2 w 140"/>
                      <a:gd name="T5" fmla="*/ 100 h 133"/>
                      <a:gd name="T6" fmla="*/ 4 w 140"/>
                      <a:gd name="T7" fmla="*/ 98 h 133"/>
                      <a:gd name="T8" fmla="*/ 5 w 140"/>
                      <a:gd name="T9" fmla="*/ 96 h 133"/>
                      <a:gd name="T10" fmla="*/ 6 w 140"/>
                      <a:gd name="T11" fmla="*/ 93 h 133"/>
                      <a:gd name="T12" fmla="*/ 8 w 140"/>
                      <a:gd name="T13" fmla="*/ 91 h 133"/>
                      <a:gd name="T14" fmla="*/ 9 w 140"/>
                      <a:gd name="T15" fmla="*/ 89 h 133"/>
                      <a:gd name="T16" fmla="*/ 11 w 140"/>
                      <a:gd name="T17" fmla="*/ 86 h 133"/>
                      <a:gd name="T18" fmla="*/ 13 w 140"/>
                      <a:gd name="T19" fmla="*/ 83 h 133"/>
                      <a:gd name="T20" fmla="*/ 15 w 140"/>
                      <a:gd name="T21" fmla="*/ 81 h 133"/>
                      <a:gd name="T22" fmla="*/ 17 w 140"/>
                      <a:gd name="T23" fmla="*/ 78 h 133"/>
                      <a:gd name="T24" fmla="*/ 19 w 140"/>
                      <a:gd name="T25" fmla="*/ 76 h 133"/>
                      <a:gd name="T26" fmla="*/ 21 w 140"/>
                      <a:gd name="T27" fmla="*/ 74 h 133"/>
                      <a:gd name="T28" fmla="*/ 23 w 140"/>
                      <a:gd name="T29" fmla="*/ 71 h 133"/>
                      <a:gd name="T30" fmla="*/ 25 w 140"/>
                      <a:gd name="T31" fmla="*/ 69 h 133"/>
                      <a:gd name="T32" fmla="*/ 27 w 140"/>
                      <a:gd name="T33" fmla="*/ 66 h 133"/>
                      <a:gd name="T34" fmla="*/ 29 w 140"/>
                      <a:gd name="T35" fmla="*/ 64 h 133"/>
                      <a:gd name="T36" fmla="*/ 32 w 140"/>
                      <a:gd name="T37" fmla="*/ 61 h 133"/>
                      <a:gd name="T38" fmla="*/ 34 w 140"/>
                      <a:gd name="T39" fmla="*/ 59 h 133"/>
                      <a:gd name="T40" fmla="*/ 37 w 140"/>
                      <a:gd name="T41" fmla="*/ 57 h 133"/>
                      <a:gd name="T42" fmla="*/ 40 w 140"/>
                      <a:gd name="T43" fmla="*/ 54 h 133"/>
                      <a:gd name="T44" fmla="*/ 41 w 140"/>
                      <a:gd name="T45" fmla="*/ 53 h 133"/>
                      <a:gd name="T46" fmla="*/ 44 w 140"/>
                      <a:gd name="T47" fmla="*/ 50 h 133"/>
                      <a:gd name="T48" fmla="*/ 47 w 140"/>
                      <a:gd name="T49" fmla="*/ 48 h 133"/>
                      <a:gd name="T50" fmla="*/ 50 w 140"/>
                      <a:gd name="T51" fmla="*/ 46 h 133"/>
                      <a:gd name="T52" fmla="*/ 52 w 140"/>
                      <a:gd name="T53" fmla="*/ 44 h 133"/>
                      <a:gd name="T54" fmla="*/ 55 w 140"/>
                      <a:gd name="T55" fmla="*/ 42 h 133"/>
                      <a:gd name="T56" fmla="*/ 58 w 140"/>
                      <a:gd name="T57" fmla="*/ 40 h 133"/>
                      <a:gd name="T58" fmla="*/ 61 w 140"/>
                      <a:gd name="T59" fmla="*/ 38 h 133"/>
                      <a:gd name="T60" fmla="*/ 65 w 140"/>
                      <a:gd name="T61" fmla="*/ 35 h 133"/>
                      <a:gd name="T62" fmla="*/ 68 w 140"/>
                      <a:gd name="T63" fmla="*/ 33 h 133"/>
                      <a:gd name="T64" fmla="*/ 72 w 140"/>
                      <a:gd name="T65" fmla="*/ 32 h 133"/>
                      <a:gd name="T66" fmla="*/ 76 w 140"/>
                      <a:gd name="T67" fmla="*/ 29 h 133"/>
                      <a:gd name="T68" fmla="*/ 79 w 140"/>
                      <a:gd name="T69" fmla="*/ 28 h 133"/>
                      <a:gd name="T70" fmla="*/ 82 w 140"/>
                      <a:gd name="T71" fmla="*/ 26 h 133"/>
                      <a:gd name="T72" fmla="*/ 86 w 140"/>
                      <a:gd name="T73" fmla="*/ 25 h 133"/>
                      <a:gd name="T74" fmla="*/ 88 w 140"/>
                      <a:gd name="T75" fmla="*/ 24 h 133"/>
                      <a:gd name="T76" fmla="*/ 77 w 140"/>
                      <a:gd name="T77" fmla="*/ 0 h 133"/>
                      <a:gd name="T78" fmla="*/ 140 w 140"/>
                      <a:gd name="T79" fmla="*/ 34 h 133"/>
                      <a:gd name="T80" fmla="*/ 123 w 140"/>
                      <a:gd name="T81" fmla="*/ 104 h 133"/>
                      <a:gd name="T82" fmla="*/ 113 w 140"/>
                      <a:gd name="T83" fmla="*/ 83 h 133"/>
                      <a:gd name="T84" fmla="*/ 109 w 140"/>
                      <a:gd name="T85" fmla="*/ 85 h 133"/>
                      <a:gd name="T86" fmla="*/ 105 w 140"/>
                      <a:gd name="T87" fmla="*/ 87 h 133"/>
                      <a:gd name="T88" fmla="*/ 101 w 140"/>
                      <a:gd name="T89" fmla="*/ 90 h 133"/>
                      <a:gd name="T90" fmla="*/ 96 w 140"/>
                      <a:gd name="T91" fmla="*/ 93 h 133"/>
                      <a:gd name="T92" fmla="*/ 93 w 140"/>
                      <a:gd name="T93" fmla="*/ 95 h 133"/>
                      <a:gd name="T94" fmla="*/ 89 w 140"/>
                      <a:gd name="T95" fmla="*/ 98 h 133"/>
                      <a:gd name="T96" fmla="*/ 85 w 140"/>
                      <a:gd name="T97" fmla="*/ 101 h 133"/>
                      <a:gd name="T98" fmla="*/ 82 w 140"/>
                      <a:gd name="T99" fmla="*/ 104 h 133"/>
                      <a:gd name="T100" fmla="*/ 79 w 140"/>
                      <a:gd name="T101" fmla="*/ 107 h 133"/>
                      <a:gd name="T102" fmla="*/ 76 w 140"/>
                      <a:gd name="T103" fmla="*/ 110 h 133"/>
                      <a:gd name="T104" fmla="*/ 74 w 140"/>
                      <a:gd name="T105" fmla="*/ 113 h 133"/>
                      <a:gd name="T106" fmla="*/ 71 w 140"/>
                      <a:gd name="T107" fmla="*/ 117 h 133"/>
                      <a:gd name="T108" fmla="*/ 68 w 140"/>
                      <a:gd name="T109" fmla="*/ 120 h 133"/>
                      <a:gd name="T110" fmla="*/ 66 w 140"/>
                      <a:gd name="T111" fmla="*/ 124 h 133"/>
                      <a:gd name="T112" fmla="*/ 64 w 140"/>
                      <a:gd name="T113" fmla="*/ 127 h 133"/>
                      <a:gd name="T114" fmla="*/ 62 w 140"/>
                      <a:gd name="T115" fmla="*/ 130 h 133"/>
                      <a:gd name="T116" fmla="*/ 61 w 140"/>
                      <a:gd name="T117" fmla="*/ 133 h 133"/>
                      <a:gd name="T118" fmla="*/ 0 w 140"/>
                      <a:gd name="T119" fmla="*/ 105 h 133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0"/>
                      <a:gd name="T181" fmla="*/ 0 h 133"/>
                      <a:gd name="T182" fmla="*/ 140 w 140"/>
                      <a:gd name="T183" fmla="*/ 133 h 133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0" h="133">
                        <a:moveTo>
                          <a:pt x="0" y="105"/>
                        </a:moveTo>
                        <a:lnTo>
                          <a:pt x="1" y="102"/>
                        </a:lnTo>
                        <a:lnTo>
                          <a:pt x="2" y="100"/>
                        </a:lnTo>
                        <a:lnTo>
                          <a:pt x="4" y="98"/>
                        </a:lnTo>
                        <a:lnTo>
                          <a:pt x="5" y="96"/>
                        </a:lnTo>
                        <a:lnTo>
                          <a:pt x="6" y="93"/>
                        </a:lnTo>
                        <a:lnTo>
                          <a:pt x="8" y="91"/>
                        </a:lnTo>
                        <a:lnTo>
                          <a:pt x="9" y="89"/>
                        </a:lnTo>
                        <a:lnTo>
                          <a:pt x="11" y="86"/>
                        </a:lnTo>
                        <a:lnTo>
                          <a:pt x="13" y="83"/>
                        </a:lnTo>
                        <a:lnTo>
                          <a:pt x="15" y="81"/>
                        </a:lnTo>
                        <a:lnTo>
                          <a:pt x="17" y="78"/>
                        </a:lnTo>
                        <a:lnTo>
                          <a:pt x="19" y="76"/>
                        </a:lnTo>
                        <a:lnTo>
                          <a:pt x="21" y="74"/>
                        </a:lnTo>
                        <a:lnTo>
                          <a:pt x="23" y="71"/>
                        </a:lnTo>
                        <a:lnTo>
                          <a:pt x="25" y="69"/>
                        </a:lnTo>
                        <a:lnTo>
                          <a:pt x="27" y="66"/>
                        </a:lnTo>
                        <a:lnTo>
                          <a:pt x="29" y="64"/>
                        </a:lnTo>
                        <a:lnTo>
                          <a:pt x="32" y="61"/>
                        </a:lnTo>
                        <a:lnTo>
                          <a:pt x="34" y="59"/>
                        </a:lnTo>
                        <a:lnTo>
                          <a:pt x="37" y="57"/>
                        </a:lnTo>
                        <a:lnTo>
                          <a:pt x="40" y="54"/>
                        </a:lnTo>
                        <a:lnTo>
                          <a:pt x="41" y="53"/>
                        </a:lnTo>
                        <a:lnTo>
                          <a:pt x="44" y="50"/>
                        </a:lnTo>
                        <a:lnTo>
                          <a:pt x="47" y="48"/>
                        </a:lnTo>
                        <a:lnTo>
                          <a:pt x="50" y="46"/>
                        </a:lnTo>
                        <a:lnTo>
                          <a:pt x="52" y="44"/>
                        </a:lnTo>
                        <a:lnTo>
                          <a:pt x="55" y="42"/>
                        </a:lnTo>
                        <a:lnTo>
                          <a:pt x="58" y="40"/>
                        </a:lnTo>
                        <a:lnTo>
                          <a:pt x="61" y="38"/>
                        </a:lnTo>
                        <a:lnTo>
                          <a:pt x="65" y="35"/>
                        </a:lnTo>
                        <a:lnTo>
                          <a:pt x="68" y="33"/>
                        </a:lnTo>
                        <a:lnTo>
                          <a:pt x="72" y="32"/>
                        </a:lnTo>
                        <a:lnTo>
                          <a:pt x="76" y="29"/>
                        </a:lnTo>
                        <a:lnTo>
                          <a:pt x="79" y="28"/>
                        </a:lnTo>
                        <a:lnTo>
                          <a:pt x="82" y="26"/>
                        </a:lnTo>
                        <a:lnTo>
                          <a:pt x="86" y="25"/>
                        </a:lnTo>
                        <a:lnTo>
                          <a:pt x="88" y="24"/>
                        </a:lnTo>
                        <a:lnTo>
                          <a:pt x="77" y="0"/>
                        </a:lnTo>
                        <a:lnTo>
                          <a:pt x="140" y="34"/>
                        </a:lnTo>
                        <a:lnTo>
                          <a:pt x="123" y="104"/>
                        </a:lnTo>
                        <a:lnTo>
                          <a:pt x="113" y="83"/>
                        </a:lnTo>
                        <a:lnTo>
                          <a:pt x="109" y="85"/>
                        </a:lnTo>
                        <a:lnTo>
                          <a:pt x="105" y="87"/>
                        </a:lnTo>
                        <a:lnTo>
                          <a:pt x="101" y="90"/>
                        </a:lnTo>
                        <a:lnTo>
                          <a:pt x="96" y="93"/>
                        </a:lnTo>
                        <a:lnTo>
                          <a:pt x="93" y="95"/>
                        </a:lnTo>
                        <a:lnTo>
                          <a:pt x="89" y="98"/>
                        </a:lnTo>
                        <a:lnTo>
                          <a:pt x="85" y="101"/>
                        </a:lnTo>
                        <a:lnTo>
                          <a:pt x="82" y="104"/>
                        </a:lnTo>
                        <a:lnTo>
                          <a:pt x="79" y="107"/>
                        </a:lnTo>
                        <a:lnTo>
                          <a:pt x="76" y="110"/>
                        </a:lnTo>
                        <a:lnTo>
                          <a:pt x="74" y="113"/>
                        </a:lnTo>
                        <a:lnTo>
                          <a:pt x="71" y="117"/>
                        </a:lnTo>
                        <a:lnTo>
                          <a:pt x="68" y="120"/>
                        </a:lnTo>
                        <a:lnTo>
                          <a:pt x="66" y="124"/>
                        </a:lnTo>
                        <a:lnTo>
                          <a:pt x="64" y="127"/>
                        </a:lnTo>
                        <a:lnTo>
                          <a:pt x="62" y="130"/>
                        </a:lnTo>
                        <a:lnTo>
                          <a:pt x="61" y="133"/>
                        </a:lnTo>
                        <a:lnTo>
                          <a:pt x="0" y="10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65" name="Freeform 105"/>
                  <p:cNvSpPr>
                    <a:spLocks/>
                  </p:cNvSpPr>
                  <p:nvPr/>
                </p:nvSpPr>
                <p:spPr bwMode="auto">
                  <a:xfrm>
                    <a:off x="4944" y="3473"/>
                    <a:ext cx="123" cy="148"/>
                  </a:xfrm>
                  <a:custGeom>
                    <a:avLst/>
                    <a:gdLst>
                      <a:gd name="T0" fmla="*/ 123 w 123"/>
                      <a:gd name="T1" fmla="*/ 61 h 148"/>
                      <a:gd name="T2" fmla="*/ 92 w 123"/>
                      <a:gd name="T3" fmla="*/ 49 h 148"/>
                      <a:gd name="T4" fmla="*/ 91 w 123"/>
                      <a:gd name="T5" fmla="*/ 52 h 148"/>
                      <a:gd name="T6" fmla="*/ 90 w 123"/>
                      <a:gd name="T7" fmla="*/ 55 h 148"/>
                      <a:gd name="T8" fmla="*/ 89 w 123"/>
                      <a:gd name="T9" fmla="*/ 58 h 148"/>
                      <a:gd name="T10" fmla="*/ 88 w 123"/>
                      <a:gd name="T11" fmla="*/ 61 h 148"/>
                      <a:gd name="T12" fmla="*/ 87 w 123"/>
                      <a:gd name="T13" fmla="*/ 65 h 148"/>
                      <a:gd name="T14" fmla="*/ 87 w 123"/>
                      <a:gd name="T15" fmla="*/ 68 h 148"/>
                      <a:gd name="T16" fmla="*/ 86 w 123"/>
                      <a:gd name="T17" fmla="*/ 72 h 148"/>
                      <a:gd name="T18" fmla="*/ 86 w 123"/>
                      <a:gd name="T19" fmla="*/ 75 h 148"/>
                      <a:gd name="T20" fmla="*/ 86 w 123"/>
                      <a:gd name="T21" fmla="*/ 80 h 148"/>
                      <a:gd name="T22" fmla="*/ 86 w 123"/>
                      <a:gd name="T23" fmla="*/ 87 h 148"/>
                      <a:gd name="T24" fmla="*/ 86 w 123"/>
                      <a:gd name="T25" fmla="*/ 91 h 148"/>
                      <a:gd name="T26" fmla="*/ 86 w 123"/>
                      <a:gd name="T27" fmla="*/ 94 h 148"/>
                      <a:gd name="T28" fmla="*/ 87 w 123"/>
                      <a:gd name="T29" fmla="*/ 98 h 148"/>
                      <a:gd name="T30" fmla="*/ 87 w 123"/>
                      <a:gd name="T31" fmla="*/ 101 h 148"/>
                      <a:gd name="T32" fmla="*/ 88 w 123"/>
                      <a:gd name="T33" fmla="*/ 105 h 148"/>
                      <a:gd name="T34" fmla="*/ 89 w 123"/>
                      <a:gd name="T35" fmla="*/ 109 h 148"/>
                      <a:gd name="T36" fmla="*/ 90 w 123"/>
                      <a:gd name="T37" fmla="*/ 113 h 148"/>
                      <a:gd name="T38" fmla="*/ 31 w 123"/>
                      <a:gd name="T39" fmla="*/ 148 h 148"/>
                      <a:gd name="T40" fmla="*/ 30 w 123"/>
                      <a:gd name="T41" fmla="*/ 144 h 148"/>
                      <a:gd name="T42" fmla="*/ 29 w 123"/>
                      <a:gd name="T43" fmla="*/ 141 h 148"/>
                      <a:gd name="T44" fmla="*/ 28 w 123"/>
                      <a:gd name="T45" fmla="*/ 138 h 148"/>
                      <a:gd name="T46" fmla="*/ 27 w 123"/>
                      <a:gd name="T47" fmla="*/ 135 h 148"/>
                      <a:gd name="T48" fmla="*/ 26 w 123"/>
                      <a:gd name="T49" fmla="*/ 132 h 148"/>
                      <a:gd name="T50" fmla="*/ 25 w 123"/>
                      <a:gd name="T51" fmla="*/ 129 h 148"/>
                      <a:gd name="T52" fmla="*/ 24 w 123"/>
                      <a:gd name="T53" fmla="*/ 126 h 148"/>
                      <a:gd name="T54" fmla="*/ 23 w 123"/>
                      <a:gd name="T55" fmla="*/ 124 h 148"/>
                      <a:gd name="T56" fmla="*/ 22 w 123"/>
                      <a:gd name="T57" fmla="*/ 121 h 148"/>
                      <a:gd name="T58" fmla="*/ 22 w 123"/>
                      <a:gd name="T59" fmla="*/ 117 h 148"/>
                      <a:gd name="T60" fmla="*/ 21 w 123"/>
                      <a:gd name="T61" fmla="*/ 114 h 148"/>
                      <a:gd name="T62" fmla="*/ 20 w 123"/>
                      <a:gd name="T63" fmla="*/ 110 h 148"/>
                      <a:gd name="T64" fmla="*/ 20 w 123"/>
                      <a:gd name="T65" fmla="*/ 107 h 148"/>
                      <a:gd name="T66" fmla="*/ 19 w 123"/>
                      <a:gd name="T67" fmla="*/ 103 h 148"/>
                      <a:gd name="T68" fmla="*/ 19 w 123"/>
                      <a:gd name="T69" fmla="*/ 100 h 148"/>
                      <a:gd name="T70" fmla="*/ 19 w 123"/>
                      <a:gd name="T71" fmla="*/ 96 h 148"/>
                      <a:gd name="T72" fmla="*/ 18 w 123"/>
                      <a:gd name="T73" fmla="*/ 92 h 148"/>
                      <a:gd name="T74" fmla="*/ 18 w 123"/>
                      <a:gd name="T75" fmla="*/ 88 h 148"/>
                      <a:gd name="T76" fmla="*/ 18 w 123"/>
                      <a:gd name="T77" fmla="*/ 84 h 148"/>
                      <a:gd name="T78" fmla="*/ 18 w 123"/>
                      <a:gd name="T79" fmla="*/ 79 h 148"/>
                      <a:gd name="T80" fmla="*/ 18 w 123"/>
                      <a:gd name="T81" fmla="*/ 74 h 148"/>
                      <a:gd name="T82" fmla="*/ 19 w 123"/>
                      <a:gd name="T83" fmla="*/ 71 h 148"/>
                      <a:gd name="T84" fmla="*/ 19 w 123"/>
                      <a:gd name="T85" fmla="*/ 67 h 148"/>
                      <a:gd name="T86" fmla="*/ 19 w 123"/>
                      <a:gd name="T87" fmla="*/ 64 h 148"/>
                      <a:gd name="T88" fmla="*/ 20 w 123"/>
                      <a:gd name="T89" fmla="*/ 59 h 148"/>
                      <a:gd name="T90" fmla="*/ 21 w 123"/>
                      <a:gd name="T91" fmla="*/ 56 h 148"/>
                      <a:gd name="T92" fmla="*/ 21 w 123"/>
                      <a:gd name="T93" fmla="*/ 52 h 148"/>
                      <a:gd name="T94" fmla="*/ 22 w 123"/>
                      <a:gd name="T95" fmla="*/ 48 h 148"/>
                      <a:gd name="T96" fmla="*/ 23 w 123"/>
                      <a:gd name="T97" fmla="*/ 45 h 148"/>
                      <a:gd name="T98" fmla="*/ 24 w 123"/>
                      <a:gd name="T99" fmla="*/ 40 h 148"/>
                      <a:gd name="T100" fmla="*/ 25 w 123"/>
                      <a:gd name="T101" fmla="*/ 37 h 148"/>
                      <a:gd name="T102" fmla="*/ 26 w 123"/>
                      <a:gd name="T103" fmla="*/ 33 h 148"/>
                      <a:gd name="T104" fmla="*/ 28 w 123"/>
                      <a:gd name="T105" fmla="*/ 30 h 148"/>
                      <a:gd name="T106" fmla="*/ 29 w 123"/>
                      <a:gd name="T107" fmla="*/ 25 h 148"/>
                      <a:gd name="T108" fmla="*/ 0 w 123"/>
                      <a:gd name="T109" fmla="*/ 13 h 148"/>
                      <a:gd name="T110" fmla="*/ 77 w 123"/>
                      <a:gd name="T111" fmla="*/ 0 h 148"/>
                      <a:gd name="T112" fmla="*/ 123 w 123"/>
                      <a:gd name="T113" fmla="*/ 61 h 148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123"/>
                      <a:gd name="T172" fmla="*/ 0 h 148"/>
                      <a:gd name="T173" fmla="*/ 123 w 123"/>
                      <a:gd name="T174" fmla="*/ 148 h 148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123" h="148">
                        <a:moveTo>
                          <a:pt x="123" y="61"/>
                        </a:moveTo>
                        <a:lnTo>
                          <a:pt x="92" y="49"/>
                        </a:lnTo>
                        <a:lnTo>
                          <a:pt x="91" y="52"/>
                        </a:lnTo>
                        <a:lnTo>
                          <a:pt x="90" y="55"/>
                        </a:lnTo>
                        <a:lnTo>
                          <a:pt x="89" y="58"/>
                        </a:lnTo>
                        <a:lnTo>
                          <a:pt x="88" y="61"/>
                        </a:lnTo>
                        <a:lnTo>
                          <a:pt x="87" y="65"/>
                        </a:lnTo>
                        <a:lnTo>
                          <a:pt x="87" y="68"/>
                        </a:lnTo>
                        <a:lnTo>
                          <a:pt x="86" y="72"/>
                        </a:lnTo>
                        <a:lnTo>
                          <a:pt x="86" y="75"/>
                        </a:lnTo>
                        <a:lnTo>
                          <a:pt x="86" y="80"/>
                        </a:lnTo>
                        <a:lnTo>
                          <a:pt x="86" y="87"/>
                        </a:lnTo>
                        <a:lnTo>
                          <a:pt x="86" y="91"/>
                        </a:lnTo>
                        <a:lnTo>
                          <a:pt x="86" y="94"/>
                        </a:lnTo>
                        <a:lnTo>
                          <a:pt x="87" y="98"/>
                        </a:lnTo>
                        <a:lnTo>
                          <a:pt x="87" y="101"/>
                        </a:lnTo>
                        <a:lnTo>
                          <a:pt x="88" y="105"/>
                        </a:lnTo>
                        <a:lnTo>
                          <a:pt x="89" y="109"/>
                        </a:lnTo>
                        <a:lnTo>
                          <a:pt x="90" y="113"/>
                        </a:lnTo>
                        <a:lnTo>
                          <a:pt x="31" y="148"/>
                        </a:lnTo>
                        <a:lnTo>
                          <a:pt x="30" y="144"/>
                        </a:lnTo>
                        <a:lnTo>
                          <a:pt x="29" y="141"/>
                        </a:lnTo>
                        <a:lnTo>
                          <a:pt x="28" y="138"/>
                        </a:lnTo>
                        <a:lnTo>
                          <a:pt x="27" y="135"/>
                        </a:lnTo>
                        <a:lnTo>
                          <a:pt x="26" y="132"/>
                        </a:lnTo>
                        <a:lnTo>
                          <a:pt x="25" y="129"/>
                        </a:lnTo>
                        <a:lnTo>
                          <a:pt x="24" y="126"/>
                        </a:lnTo>
                        <a:lnTo>
                          <a:pt x="23" y="124"/>
                        </a:lnTo>
                        <a:lnTo>
                          <a:pt x="22" y="121"/>
                        </a:lnTo>
                        <a:lnTo>
                          <a:pt x="22" y="117"/>
                        </a:lnTo>
                        <a:lnTo>
                          <a:pt x="21" y="114"/>
                        </a:lnTo>
                        <a:lnTo>
                          <a:pt x="20" y="110"/>
                        </a:lnTo>
                        <a:lnTo>
                          <a:pt x="20" y="107"/>
                        </a:lnTo>
                        <a:lnTo>
                          <a:pt x="19" y="103"/>
                        </a:lnTo>
                        <a:lnTo>
                          <a:pt x="19" y="100"/>
                        </a:lnTo>
                        <a:lnTo>
                          <a:pt x="19" y="96"/>
                        </a:lnTo>
                        <a:lnTo>
                          <a:pt x="18" y="92"/>
                        </a:lnTo>
                        <a:lnTo>
                          <a:pt x="18" y="88"/>
                        </a:lnTo>
                        <a:lnTo>
                          <a:pt x="18" y="84"/>
                        </a:lnTo>
                        <a:lnTo>
                          <a:pt x="18" y="79"/>
                        </a:lnTo>
                        <a:lnTo>
                          <a:pt x="18" y="74"/>
                        </a:lnTo>
                        <a:lnTo>
                          <a:pt x="19" y="71"/>
                        </a:lnTo>
                        <a:lnTo>
                          <a:pt x="19" y="67"/>
                        </a:lnTo>
                        <a:lnTo>
                          <a:pt x="19" y="64"/>
                        </a:lnTo>
                        <a:lnTo>
                          <a:pt x="20" y="59"/>
                        </a:lnTo>
                        <a:lnTo>
                          <a:pt x="21" y="56"/>
                        </a:lnTo>
                        <a:lnTo>
                          <a:pt x="21" y="52"/>
                        </a:lnTo>
                        <a:lnTo>
                          <a:pt x="22" y="48"/>
                        </a:lnTo>
                        <a:lnTo>
                          <a:pt x="23" y="45"/>
                        </a:lnTo>
                        <a:lnTo>
                          <a:pt x="24" y="40"/>
                        </a:lnTo>
                        <a:lnTo>
                          <a:pt x="25" y="37"/>
                        </a:lnTo>
                        <a:lnTo>
                          <a:pt x="26" y="33"/>
                        </a:lnTo>
                        <a:lnTo>
                          <a:pt x="28" y="30"/>
                        </a:lnTo>
                        <a:lnTo>
                          <a:pt x="29" y="25"/>
                        </a:lnTo>
                        <a:lnTo>
                          <a:pt x="0" y="13"/>
                        </a:lnTo>
                        <a:lnTo>
                          <a:pt x="77" y="0"/>
                        </a:lnTo>
                        <a:lnTo>
                          <a:pt x="123" y="61"/>
                        </a:lnTo>
                        <a:close/>
                      </a:path>
                    </a:pathLst>
                  </a:custGeom>
                  <a:solidFill>
                    <a:srgbClr val="0080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66" name="Freeform 106"/>
                  <p:cNvSpPr>
                    <a:spLocks/>
                  </p:cNvSpPr>
                  <p:nvPr/>
                </p:nvSpPr>
                <p:spPr bwMode="auto">
                  <a:xfrm>
                    <a:off x="4950" y="3580"/>
                    <a:ext cx="140" cy="126"/>
                  </a:xfrm>
                  <a:custGeom>
                    <a:avLst/>
                    <a:gdLst>
                      <a:gd name="T0" fmla="*/ 111 w 140"/>
                      <a:gd name="T1" fmla="*/ 126 h 126"/>
                      <a:gd name="T2" fmla="*/ 108 w 140"/>
                      <a:gd name="T3" fmla="*/ 125 h 126"/>
                      <a:gd name="T4" fmla="*/ 106 w 140"/>
                      <a:gd name="T5" fmla="*/ 124 h 126"/>
                      <a:gd name="T6" fmla="*/ 103 w 140"/>
                      <a:gd name="T7" fmla="*/ 122 h 126"/>
                      <a:gd name="T8" fmla="*/ 101 w 140"/>
                      <a:gd name="T9" fmla="*/ 121 h 126"/>
                      <a:gd name="T10" fmla="*/ 98 w 140"/>
                      <a:gd name="T11" fmla="*/ 120 h 126"/>
                      <a:gd name="T12" fmla="*/ 96 w 140"/>
                      <a:gd name="T13" fmla="*/ 119 h 126"/>
                      <a:gd name="T14" fmla="*/ 93 w 140"/>
                      <a:gd name="T15" fmla="*/ 117 h 126"/>
                      <a:gd name="T16" fmla="*/ 91 w 140"/>
                      <a:gd name="T17" fmla="*/ 116 h 126"/>
                      <a:gd name="T18" fmla="*/ 88 w 140"/>
                      <a:gd name="T19" fmla="*/ 114 h 126"/>
                      <a:gd name="T20" fmla="*/ 85 w 140"/>
                      <a:gd name="T21" fmla="*/ 112 h 126"/>
                      <a:gd name="T22" fmla="*/ 83 w 140"/>
                      <a:gd name="T23" fmla="*/ 110 h 126"/>
                      <a:gd name="T24" fmla="*/ 80 w 140"/>
                      <a:gd name="T25" fmla="*/ 108 h 126"/>
                      <a:gd name="T26" fmla="*/ 78 w 140"/>
                      <a:gd name="T27" fmla="*/ 106 h 126"/>
                      <a:gd name="T28" fmla="*/ 75 w 140"/>
                      <a:gd name="T29" fmla="*/ 104 h 126"/>
                      <a:gd name="T30" fmla="*/ 72 w 140"/>
                      <a:gd name="T31" fmla="*/ 102 h 126"/>
                      <a:gd name="T32" fmla="*/ 70 w 140"/>
                      <a:gd name="T33" fmla="*/ 100 h 126"/>
                      <a:gd name="T34" fmla="*/ 67 w 140"/>
                      <a:gd name="T35" fmla="*/ 98 h 126"/>
                      <a:gd name="T36" fmla="*/ 64 w 140"/>
                      <a:gd name="T37" fmla="*/ 95 h 126"/>
                      <a:gd name="T38" fmla="*/ 62 w 140"/>
                      <a:gd name="T39" fmla="*/ 93 h 126"/>
                      <a:gd name="T40" fmla="*/ 60 w 140"/>
                      <a:gd name="T41" fmla="*/ 91 h 126"/>
                      <a:gd name="T42" fmla="*/ 57 w 140"/>
                      <a:gd name="T43" fmla="*/ 88 h 126"/>
                      <a:gd name="T44" fmla="*/ 55 w 140"/>
                      <a:gd name="T45" fmla="*/ 87 h 126"/>
                      <a:gd name="T46" fmla="*/ 53 w 140"/>
                      <a:gd name="T47" fmla="*/ 84 h 126"/>
                      <a:gd name="T48" fmla="*/ 51 w 140"/>
                      <a:gd name="T49" fmla="*/ 82 h 126"/>
                      <a:gd name="T50" fmla="*/ 49 w 140"/>
                      <a:gd name="T51" fmla="*/ 79 h 126"/>
                      <a:gd name="T52" fmla="*/ 47 w 140"/>
                      <a:gd name="T53" fmla="*/ 77 h 126"/>
                      <a:gd name="T54" fmla="*/ 44 w 140"/>
                      <a:gd name="T55" fmla="*/ 74 h 126"/>
                      <a:gd name="T56" fmla="*/ 42 w 140"/>
                      <a:gd name="T57" fmla="*/ 71 h 126"/>
                      <a:gd name="T58" fmla="*/ 40 w 140"/>
                      <a:gd name="T59" fmla="*/ 68 h 126"/>
                      <a:gd name="T60" fmla="*/ 37 w 140"/>
                      <a:gd name="T61" fmla="*/ 64 h 126"/>
                      <a:gd name="T62" fmla="*/ 35 w 140"/>
                      <a:gd name="T63" fmla="*/ 61 h 126"/>
                      <a:gd name="T64" fmla="*/ 33 w 140"/>
                      <a:gd name="T65" fmla="*/ 58 h 126"/>
                      <a:gd name="T66" fmla="*/ 31 w 140"/>
                      <a:gd name="T67" fmla="*/ 54 h 126"/>
                      <a:gd name="T68" fmla="*/ 30 w 140"/>
                      <a:gd name="T69" fmla="*/ 51 h 126"/>
                      <a:gd name="T70" fmla="*/ 28 w 140"/>
                      <a:gd name="T71" fmla="*/ 48 h 126"/>
                      <a:gd name="T72" fmla="*/ 26 w 140"/>
                      <a:gd name="T73" fmla="*/ 45 h 126"/>
                      <a:gd name="T74" fmla="*/ 0 w 140"/>
                      <a:gd name="T75" fmla="*/ 57 h 126"/>
                      <a:gd name="T76" fmla="*/ 44 w 140"/>
                      <a:gd name="T77" fmla="*/ 0 h 126"/>
                      <a:gd name="T78" fmla="*/ 118 w 140"/>
                      <a:gd name="T79" fmla="*/ 6 h 126"/>
                      <a:gd name="T80" fmla="*/ 88 w 140"/>
                      <a:gd name="T81" fmla="*/ 19 h 126"/>
                      <a:gd name="T82" fmla="*/ 90 w 140"/>
                      <a:gd name="T83" fmla="*/ 22 h 126"/>
                      <a:gd name="T84" fmla="*/ 92 w 140"/>
                      <a:gd name="T85" fmla="*/ 26 h 126"/>
                      <a:gd name="T86" fmla="*/ 95 w 140"/>
                      <a:gd name="T87" fmla="*/ 30 h 126"/>
                      <a:gd name="T88" fmla="*/ 98 w 140"/>
                      <a:gd name="T89" fmla="*/ 35 h 126"/>
                      <a:gd name="T90" fmla="*/ 101 w 140"/>
                      <a:gd name="T91" fmla="*/ 38 h 126"/>
                      <a:gd name="T92" fmla="*/ 104 w 140"/>
                      <a:gd name="T93" fmla="*/ 42 h 126"/>
                      <a:gd name="T94" fmla="*/ 106 w 140"/>
                      <a:gd name="T95" fmla="*/ 45 h 126"/>
                      <a:gd name="T96" fmla="*/ 110 w 140"/>
                      <a:gd name="T97" fmla="*/ 48 h 126"/>
                      <a:gd name="T98" fmla="*/ 113 w 140"/>
                      <a:gd name="T99" fmla="*/ 51 h 126"/>
                      <a:gd name="T100" fmla="*/ 116 w 140"/>
                      <a:gd name="T101" fmla="*/ 54 h 126"/>
                      <a:gd name="T102" fmla="*/ 120 w 140"/>
                      <a:gd name="T103" fmla="*/ 56 h 126"/>
                      <a:gd name="T104" fmla="*/ 123 w 140"/>
                      <a:gd name="T105" fmla="*/ 59 h 126"/>
                      <a:gd name="T106" fmla="*/ 126 w 140"/>
                      <a:gd name="T107" fmla="*/ 61 h 126"/>
                      <a:gd name="T108" fmla="*/ 130 w 140"/>
                      <a:gd name="T109" fmla="*/ 63 h 126"/>
                      <a:gd name="T110" fmla="*/ 134 w 140"/>
                      <a:gd name="T111" fmla="*/ 66 h 126"/>
                      <a:gd name="T112" fmla="*/ 137 w 140"/>
                      <a:gd name="T113" fmla="*/ 67 h 126"/>
                      <a:gd name="T114" fmla="*/ 140 w 140"/>
                      <a:gd name="T115" fmla="*/ 68 h 126"/>
                      <a:gd name="T116" fmla="*/ 111 w 140"/>
                      <a:gd name="T117" fmla="*/ 126 h 12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140"/>
                      <a:gd name="T178" fmla="*/ 0 h 126"/>
                      <a:gd name="T179" fmla="*/ 140 w 140"/>
                      <a:gd name="T180" fmla="*/ 126 h 12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140" h="126">
                        <a:moveTo>
                          <a:pt x="111" y="126"/>
                        </a:moveTo>
                        <a:lnTo>
                          <a:pt x="108" y="125"/>
                        </a:lnTo>
                        <a:lnTo>
                          <a:pt x="106" y="124"/>
                        </a:lnTo>
                        <a:lnTo>
                          <a:pt x="103" y="122"/>
                        </a:lnTo>
                        <a:lnTo>
                          <a:pt x="101" y="121"/>
                        </a:lnTo>
                        <a:lnTo>
                          <a:pt x="98" y="120"/>
                        </a:lnTo>
                        <a:lnTo>
                          <a:pt x="96" y="119"/>
                        </a:lnTo>
                        <a:lnTo>
                          <a:pt x="93" y="117"/>
                        </a:lnTo>
                        <a:lnTo>
                          <a:pt x="91" y="116"/>
                        </a:lnTo>
                        <a:lnTo>
                          <a:pt x="88" y="114"/>
                        </a:lnTo>
                        <a:lnTo>
                          <a:pt x="85" y="112"/>
                        </a:lnTo>
                        <a:lnTo>
                          <a:pt x="83" y="110"/>
                        </a:lnTo>
                        <a:lnTo>
                          <a:pt x="80" y="108"/>
                        </a:lnTo>
                        <a:lnTo>
                          <a:pt x="78" y="106"/>
                        </a:lnTo>
                        <a:lnTo>
                          <a:pt x="75" y="104"/>
                        </a:lnTo>
                        <a:lnTo>
                          <a:pt x="72" y="102"/>
                        </a:lnTo>
                        <a:lnTo>
                          <a:pt x="70" y="100"/>
                        </a:lnTo>
                        <a:lnTo>
                          <a:pt x="67" y="98"/>
                        </a:lnTo>
                        <a:lnTo>
                          <a:pt x="64" y="95"/>
                        </a:lnTo>
                        <a:lnTo>
                          <a:pt x="62" y="93"/>
                        </a:lnTo>
                        <a:lnTo>
                          <a:pt x="60" y="91"/>
                        </a:lnTo>
                        <a:lnTo>
                          <a:pt x="57" y="88"/>
                        </a:lnTo>
                        <a:lnTo>
                          <a:pt x="55" y="87"/>
                        </a:lnTo>
                        <a:lnTo>
                          <a:pt x="53" y="84"/>
                        </a:lnTo>
                        <a:lnTo>
                          <a:pt x="51" y="82"/>
                        </a:lnTo>
                        <a:lnTo>
                          <a:pt x="49" y="79"/>
                        </a:lnTo>
                        <a:lnTo>
                          <a:pt x="47" y="77"/>
                        </a:lnTo>
                        <a:lnTo>
                          <a:pt x="44" y="74"/>
                        </a:lnTo>
                        <a:lnTo>
                          <a:pt x="42" y="71"/>
                        </a:lnTo>
                        <a:lnTo>
                          <a:pt x="40" y="68"/>
                        </a:lnTo>
                        <a:lnTo>
                          <a:pt x="37" y="64"/>
                        </a:lnTo>
                        <a:lnTo>
                          <a:pt x="35" y="61"/>
                        </a:lnTo>
                        <a:lnTo>
                          <a:pt x="33" y="58"/>
                        </a:lnTo>
                        <a:lnTo>
                          <a:pt x="31" y="54"/>
                        </a:lnTo>
                        <a:lnTo>
                          <a:pt x="30" y="51"/>
                        </a:lnTo>
                        <a:lnTo>
                          <a:pt x="28" y="48"/>
                        </a:lnTo>
                        <a:lnTo>
                          <a:pt x="26" y="45"/>
                        </a:lnTo>
                        <a:lnTo>
                          <a:pt x="0" y="57"/>
                        </a:lnTo>
                        <a:lnTo>
                          <a:pt x="44" y="0"/>
                        </a:lnTo>
                        <a:lnTo>
                          <a:pt x="118" y="6"/>
                        </a:lnTo>
                        <a:lnTo>
                          <a:pt x="88" y="19"/>
                        </a:lnTo>
                        <a:lnTo>
                          <a:pt x="90" y="22"/>
                        </a:lnTo>
                        <a:lnTo>
                          <a:pt x="92" y="26"/>
                        </a:lnTo>
                        <a:lnTo>
                          <a:pt x="95" y="30"/>
                        </a:lnTo>
                        <a:lnTo>
                          <a:pt x="98" y="35"/>
                        </a:lnTo>
                        <a:lnTo>
                          <a:pt x="101" y="38"/>
                        </a:lnTo>
                        <a:lnTo>
                          <a:pt x="104" y="42"/>
                        </a:lnTo>
                        <a:lnTo>
                          <a:pt x="106" y="45"/>
                        </a:lnTo>
                        <a:lnTo>
                          <a:pt x="110" y="48"/>
                        </a:lnTo>
                        <a:lnTo>
                          <a:pt x="113" y="51"/>
                        </a:lnTo>
                        <a:lnTo>
                          <a:pt x="116" y="54"/>
                        </a:lnTo>
                        <a:lnTo>
                          <a:pt x="120" y="56"/>
                        </a:lnTo>
                        <a:lnTo>
                          <a:pt x="123" y="59"/>
                        </a:lnTo>
                        <a:lnTo>
                          <a:pt x="126" y="61"/>
                        </a:lnTo>
                        <a:lnTo>
                          <a:pt x="130" y="63"/>
                        </a:lnTo>
                        <a:lnTo>
                          <a:pt x="134" y="66"/>
                        </a:lnTo>
                        <a:lnTo>
                          <a:pt x="137" y="67"/>
                        </a:lnTo>
                        <a:lnTo>
                          <a:pt x="140" y="68"/>
                        </a:lnTo>
                        <a:lnTo>
                          <a:pt x="111" y="12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67" name="Freeform 107"/>
                  <p:cNvSpPr>
                    <a:spLocks/>
                  </p:cNvSpPr>
                  <p:nvPr/>
                </p:nvSpPr>
                <p:spPr bwMode="auto">
                  <a:xfrm>
                    <a:off x="5055" y="3624"/>
                    <a:ext cx="152" cy="115"/>
                  </a:xfrm>
                  <a:custGeom>
                    <a:avLst/>
                    <a:gdLst>
                      <a:gd name="T0" fmla="*/ 61 w 152"/>
                      <a:gd name="T1" fmla="*/ 0 h 115"/>
                      <a:gd name="T2" fmla="*/ 48 w 152"/>
                      <a:gd name="T3" fmla="*/ 30 h 115"/>
                      <a:gd name="T4" fmla="*/ 51 w 152"/>
                      <a:gd name="T5" fmla="*/ 31 h 115"/>
                      <a:gd name="T6" fmla="*/ 54 w 152"/>
                      <a:gd name="T7" fmla="*/ 32 h 115"/>
                      <a:gd name="T8" fmla="*/ 57 w 152"/>
                      <a:gd name="T9" fmla="*/ 33 h 115"/>
                      <a:gd name="T10" fmla="*/ 60 w 152"/>
                      <a:gd name="T11" fmla="*/ 33 h 115"/>
                      <a:gd name="T12" fmla="*/ 64 w 152"/>
                      <a:gd name="T13" fmla="*/ 34 h 115"/>
                      <a:gd name="T14" fmla="*/ 68 w 152"/>
                      <a:gd name="T15" fmla="*/ 35 h 115"/>
                      <a:gd name="T16" fmla="*/ 72 w 152"/>
                      <a:gd name="T17" fmla="*/ 35 h 115"/>
                      <a:gd name="T18" fmla="*/ 76 w 152"/>
                      <a:gd name="T19" fmla="*/ 36 h 115"/>
                      <a:gd name="T20" fmla="*/ 80 w 152"/>
                      <a:gd name="T21" fmla="*/ 36 h 115"/>
                      <a:gd name="T22" fmla="*/ 88 w 152"/>
                      <a:gd name="T23" fmla="*/ 36 h 115"/>
                      <a:gd name="T24" fmla="*/ 92 w 152"/>
                      <a:gd name="T25" fmla="*/ 36 h 115"/>
                      <a:gd name="T26" fmla="*/ 95 w 152"/>
                      <a:gd name="T27" fmla="*/ 35 h 115"/>
                      <a:gd name="T28" fmla="*/ 99 w 152"/>
                      <a:gd name="T29" fmla="*/ 35 h 115"/>
                      <a:gd name="T30" fmla="*/ 103 w 152"/>
                      <a:gd name="T31" fmla="*/ 34 h 115"/>
                      <a:gd name="T32" fmla="*/ 107 w 152"/>
                      <a:gd name="T33" fmla="*/ 34 h 115"/>
                      <a:gd name="T34" fmla="*/ 111 w 152"/>
                      <a:gd name="T35" fmla="*/ 33 h 115"/>
                      <a:gd name="T36" fmla="*/ 115 w 152"/>
                      <a:gd name="T37" fmla="*/ 32 h 115"/>
                      <a:gd name="T38" fmla="*/ 152 w 152"/>
                      <a:gd name="T39" fmla="*/ 87 h 115"/>
                      <a:gd name="T40" fmla="*/ 148 w 152"/>
                      <a:gd name="T41" fmla="*/ 89 h 115"/>
                      <a:gd name="T42" fmla="*/ 145 w 152"/>
                      <a:gd name="T43" fmla="*/ 90 h 115"/>
                      <a:gd name="T44" fmla="*/ 142 w 152"/>
                      <a:gd name="T45" fmla="*/ 91 h 115"/>
                      <a:gd name="T46" fmla="*/ 139 w 152"/>
                      <a:gd name="T47" fmla="*/ 92 h 115"/>
                      <a:gd name="T48" fmla="*/ 136 w 152"/>
                      <a:gd name="T49" fmla="*/ 93 h 115"/>
                      <a:gd name="T50" fmla="*/ 132 w 152"/>
                      <a:gd name="T51" fmla="*/ 94 h 115"/>
                      <a:gd name="T52" fmla="*/ 129 w 152"/>
                      <a:gd name="T53" fmla="*/ 94 h 115"/>
                      <a:gd name="T54" fmla="*/ 126 w 152"/>
                      <a:gd name="T55" fmla="*/ 95 h 115"/>
                      <a:gd name="T56" fmla="*/ 123 w 152"/>
                      <a:gd name="T57" fmla="*/ 96 h 115"/>
                      <a:gd name="T58" fmla="*/ 120 w 152"/>
                      <a:gd name="T59" fmla="*/ 97 h 115"/>
                      <a:gd name="T60" fmla="*/ 116 w 152"/>
                      <a:gd name="T61" fmla="*/ 97 h 115"/>
                      <a:gd name="T62" fmla="*/ 113 w 152"/>
                      <a:gd name="T63" fmla="*/ 98 h 115"/>
                      <a:gd name="T64" fmla="*/ 109 w 152"/>
                      <a:gd name="T65" fmla="*/ 98 h 115"/>
                      <a:gd name="T66" fmla="*/ 105 w 152"/>
                      <a:gd name="T67" fmla="*/ 99 h 115"/>
                      <a:gd name="T68" fmla="*/ 101 w 152"/>
                      <a:gd name="T69" fmla="*/ 99 h 115"/>
                      <a:gd name="T70" fmla="*/ 97 w 152"/>
                      <a:gd name="T71" fmla="*/ 99 h 115"/>
                      <a:gd name="T72" fmla="*/ 93 w 152"/>
                      <a:gd name="T73" fmla="*/ 100 h 115"/>
                      <a:gd name="T74" fmla="*/ 89 w 152"/>
                      <a:gd name="T75" fmla="*/ 100 h 115"/>
                      <a:gd name="T76" fmla="*/ 85 w 152"/>
                      <a:gd name="T77" fmla="*/ 100 h 115"/>
                      <a:gd name="T78" fmla="*/ 79 w 152"/>
                      <a:gd name="T79" fmla="*/ 100 h 115"/>
                      <a:gd name="T80" fmla="*/ 74 w 152"/>
                      <a:gd name="T81" fmla="*/ 100 h 115"/>
                      <a:gd name="T82" fmla="*/ 71 w 152"/>
                      <a:gd name="T83" fmla="*/ 99 h 115"/>
                      <a:gd name="T84" fmla="*/ 67 w 152"/>
                      <a:gd name="T85" fmla="*/ 99 h 115"/>
                      <a:gd name="T86" fmla="*/ 63 w 152"/>
                      <a:gd name="T87" fmla="*/ 99 h 115"/>
                      <a:gd name="T88" fmla="*/ 59 w 152"/>
                      <a:gd name="T89" fmla="*/ 98 h 115"/>
                      <a:gd name="T90" fmla="*/ 55 w 152"/>
                      <a:gd name="T91" fmla="*/ 98 h 115"/>
                      <a:gd name="T92" fmla="*/ 51 w 152"/>
                      <a:gd name="T93" fmla="*/ 97 h 115"/>
                      <a:gd name="T94" fmla="*/ 47 w 152"/>
                      <a:gd name="T95" fmla="*/ 96 h 115"/>
                      <a:gd name="T96" fmla="*/ 43 w 152"/>
                      <a:gd name="T97" fmla="*/ 95 h 115"/>
                      <a:gd name="T98" fmla="*/ 39 w 152"/>
                      <a:gd name="T99" fmla="*/ 94 h 115"/>
                      <a:gd name="T100" fmla="*/ 35 w 152"/>
                      <a:gd name="T101" fmla="*/ 93 h 115"/>
                      <a:gd name="T102" fmla="*/ 31 w 152"/>
                      <a:gd name="T103" fmla="*/ 92 h 115"/>
                      <a:gd name="T104" fmla="*/ 27 w 152"/>
                      <a:gd name="T105" fmla="*/ 91 h 115"/>
                      <a:gd name="T106" fmla="*/ 23 w 152"/>
                      <a:gd name="T107" fmla="*/ 89 h 115"/>
                      <a:gd name="T108" fmla="*/ 11 w 152"/>
                      <a:gd name="T109" fmla="*/ 115 h 115"/>
                      <a:gd name="T110" fmla="*/ 0 w 152"/>
                      <a:gd name="T111" fmla="*/ 41 h 115"/>
                      <a:gd name="T112" fmla="*/ 61 w 152"/>
                      <a:gd name="T113" fmla="*/ 0 h 115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152"/>
                      <a:gd name="T172" fmla="*/ 0 h 115"/>
                      <a:gd name="T173" fmla="*/ 152 w 152"/>
                      <a:gd name="T174" fmla="*/ 115 h 115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152" h="115">
                        <a:moveTo>
                          <a:pt x="61" y="0"/>
                        </a:moveTo>
                        <a:lnTo>
                          <a:pt x="48" y="30"/>
                        </a:lnTo>
                        <a:lnTo>
                          <a:pt x="51" y="31"/>
                        </a:lnTo>
                        <a:lnTo>
                          <a:pt x="54" y="32"/>
                        </a:lnTo>
                        <a:lnTo>
                          <a:pt x="57" y="33"/>
                        </a:lnTo>
                        <a:lnTo>
                          <a:pt x="60" y="33"/>
                        </a:lnTo>
                        <a:lnTo>
                          <a:pt x="64" y="34"/>
                        </a:lnTo>
                        <a:lnTo>
                          <a:pt x="68" y="35"/>
                        </a:lnTo>
                        <a:lnTo>
                          <a:pt x="72" y="35"/>
                        </a:lnTo>
                        <a:lnTo>
                          <a:pt x="76" y="36"/>
                        </a:lnTo>
                        <a:lnTo>
                          <a:pt x="80" y="36"/>
                        </a:lnTo>
                        <a:lnTo>
                          <a:pt x="88" y="36"/>
                        </a:lnTo>
                        <a:lnTo>
                          <a:pt x="92" y="36"/>
                        </a:lnTo>
                        <a:lnTo>
                          <a:pt x="95" y="35"/>
                        </a:lnTo>
                        <a:lnTo>
                          <a:pt x="99" y="35"/>
                        </a:lnTo>
                        <a:lnTo>
                          <a:pt x="103" y="34"/>
                        </a:lnTo>
                        <a:lnTo>
                          <a:pt x="107" y="34"/>
                        </a:lnTo>
                        <a:lnTo>
                          <a:pt x="111" y="33"/>
                        </a:lnTo>
                        <a:lnTo>
                          <a:pt x="115" y="32"/>
                        </a:lnTo>
                        <a:lnTo>
                          <a:pt x="152" y="87"/>
                        </a:lnTo>
                        <a:lnTo>
                          <a:pt x="148" y="89"/>
                        </a:lnTo>
                        <a:lnTo>
                          <a:pt x="145" y="90"/>
                        </a:lnTo>
                        <a:lnTo>
                          <a:pt x="142" y="91"/>
                        </a:lnTo>
                        <a:lnTo>
                          <a:pt x="139" y="92"/>
                        </a:lnTo>
                        <a:lnTo>
                          <a:pt x="136" y="93"/>
                        </a:lnTo>
                        <a:lnTo>
                          <a:pt x="132" y="94"/>
                        </a:lnTo>
                        <a:lnTo>
                          <a:pt x="129" y="94"/>
                        </a:lnTo>
                        <a:lnTo>
                          <a:pt x="126" y="95"/>
                        </a:lnTo>
                        <a:lnTo>
                          <a:pt x="123" y="96"/>
                        </a:lnTo>
                        <a:lnTo>
                          <a:pt x="120" y="97"/>
                        </a:lnTo>
                        <a:lnTo>
                          <a:pt x="116" y="97"/>
                        </a:lnTo>
                        <a:lnTo>
                          <a:pt x="113" y="98"/>
                        </a:lnTo>
                        <a:lnTo>
                          <a:pt x="109" y="98"/>
                        </a:lnTo>
                        <a:lnTo>
                          <a:pt x="105" y="99"/>
                        </a:lnTo>
                        <a:lnTo>
                          <a:pt x="101" y="99"/>
                        </a:lnTo>
                        <a:lnTo>
                          <a:pt x="97" y="99"/>
                        </a:lnTo>
                        <a:lnTo>
                          <a:pt x="93" y="100"/>
                        </a:lnTo>
                        <a:lnTo>
                          <a:pt x="89" y="100"/>
                        </a:lnTo>
                        <a:lnTo>
                          <a:pt x="85" y="100"/>
                        </a:lnTo>
                        <a:lnTo>
                          <a:pt x="79" y="100"/>
                        </a:lnTo>
                        <a:lnTo>
                          <a:pt x="74" y="100"/>
                        </a:lnTo>
                        <a:lnTo>
                          <a:pt x="71" y="99"/>
                        </a:lnTo>
                        <a:lnTo>
                          <a:pt x="67" y="99"/>
                        </a:lnTo>
                        <a:lnTo>
                          <a:pt x="63" y="99"/>
                        </a:lnTo>
                        <a:lnTo>
                          <a:pt x="59" y="98"/>
                        </a:lnTo>
                        <a:lnTo>
                          <a:pt x="55" y="98"/>
                        </a:lnTo>
                        <a:lnTo>
                          <a:pt x="51" y="97"/>
                        </a:lnTo>
                        <a:lnTo>
                          <a:pt x="47" y="96"/>
                        </a:lnTo>
                        <a:lnTo>
                          <a:pt x="43" y="95"/>
                        </a:lnTo>
                        <a:lnTo>
                          <a:pt x="39" y="94"/>
                        </a:lnTo>
                        <a:lnTo>
                          <a:pt x="35" y="93"/>
                        </a:lnTo>
                        <a:lnTo>
                          <a:pt x="31" y="92"/>
                        </a:lnTo>
                        <a:lnTo>
                          <a:pt x="27" y="91"/>
                        </a:lnTo>
                        <a:lnTo>
                          <a:pt x="23" y="89"/>
                        </a:lnTo>
                        <a:lnTo>
                          <a:pt x="11" y="115"/>
                        </a:lnTo>
                        <a:lnTo>
                          <a:pt x="0" y="41"/>
                        </a:lnTo>
                        <a:lnTo>
                          <a:pt x="6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68" name="Freeform 108"/>
                  <p:cNvSpPr>
                    <a:spLocks/>
                  </p:cNvSpPr>
                  <p:nvPr/>
                </p:nvSpPr>
                <p:spPr bwMode="auto">
                  <a:xfrm>
                    <a:off x="5165" y="3602"/>
                    <a:ext cx="132" cy="125"/>
                  </a:xfrm>
                  <a:custGeom>
                    <a:avLst/>
                    <a:gdLst>
                      <a:gd name="T0" fmla="*/ 132 w 132"/>
                      <a:gd name="T1" fmla="*/ 27 h 125"/>
                      <a:gd name="T2" fmla="*/ 130 w 132"/>
                      <a:gd name="T3" fmla="*/ 30 h 125"/>
                      <a:gd name="T4" fmla="*/ 129 w 132"/>
                      <a:gd name="T5" fmla="*/ 32 h 125"/>
                      <a:gd name="T6" fmla="*/ 128 w 132"/>
                      <a:gd name="T7" fmla="*/ 34 h 125"/>
                      <a:gd name="T8" fmla="*/ 126 w 132"/>
                      <a:gd name="T9" fmla="*/ 37 h 125"/>
                      <a:gd name="T10" fmla="*/ 125 w 132"/>
                      <a:gd name="T11" fmla="*/ 39 h 125"/>
                      <a:gd name="T12" fmla="*/ 123 w 132"/>
                      <a:gd name="T13" fmla="*/ 41 h 125"/>
                      <a:gd name="T14" fmla="*/ 122 w 132"/>
                      <a:gd name="T15" fmla="*/ 44 h 125"/>
                      <a:gd name="T16" fmla="*/ 120 w 132"/>
                      <a:gd name="T17" fmla="*/ 46 h 125"/>
                      <a:gd name="T18" fmla="*/ 118 w 132"/>
                      <a:gd name="T19" fmla="*/ 49 h 125"/>
                      <a:gd name="T20" fmla="*/ 116 w 132"/>
                      <a:gd name="T21" fmla="*/ 51 h 125"/>
                      <a:gd name="T22" fmla="*/ 115 w 132"/>
                      <a:gd name="T23" fmla="*/ 54 h 125"/>
                      <a:gd name="T24" fmla="*/ 113 w 132"/>
                      <a:gd name="T25" fmla="*/ 56 h 125"/>
                      <a:gd name="T26" fmla="*/ 111 w 132"/>
                      <a:gd name="T27" fmla="*/ 58 h 125"/>
                      <a:gd name="T28" fmla="*/ 108 w 132"/>
                      <a:gd name="T29" fmla="*/ 61 h 125"/>
                      <a:gd name="T30" fmla="*/ 106 w 132"/>
                      <a:gd name="T31" fmla="*/ 64 h 125"/>
                      <a:gd name="T32" fmla="*/ 104 w 132"/>
                      <a:gd name="T33" fmla="*/ 66 h 125"/>
                      <a:gd name="T34" fmla="*/ 102 w 132"/>
                      <a:gd name="T35" fmla="*/ 68 h 125"/>
                      <a:gd name="T36" fmla="*/ 99 w 132"/>
                      <a:gd name="T37" fmla="*/ 71 h 125"/>
                      <a:gd name="T38" fmla="*/ 97 w 132"/>
                      <a:gd name="T39" fmla="*/ 73 h 125"/>
                      <a:gd name="T40" fmla="*/ 94 w 132"/>
                      <a:gd name="T41" fmla="*/ 76 h 125"/>
                      <a:gd name="T42" fmla="*/ 92 w 132"/>
                      <a:gd name="T43" fmla="*/ 78 h 125"/>
                      <a:gd name="T44" fmla="*/ 90 w 132"/>
                      <a:gd name="T45" fmla="*/ 80 h 125"/>
                      <a:gd name="T46" fmla="*/ 87 w 132"/>
                      <a:gd name="T47" fmla="*/ 82 h 125"/>
                      <a:gd name="T48" fmla="*/ 85 w 132"/>
                      <a:gd name="T49" fmla="*/ 84 h 125"/>
                      <a:gd name="T50" fmla="*/ 82 w 132"/>
                      <a:gd name="T51" fmla="*/ 86 h 125"/>
                      <a:gd name="T52" fmla="*/ 79 w 132"/>
                      <a:gd name="T53" fmla="*/ 88 h 125"/>
                      <a:gd name="T54" fmla="*/ 76 w 132"/>
                      <a:gd name="T55" fmla="*/ 90 h 125"/>
                      <a:gd name="T56" fmla="*/ 73 w 132"/>
                      <a:gd name="T57" fmla="*/ 92 h 125"/>
                      <a:gd name="T58" fmla="*/ 70 w 132"/>
                      <a:gd name="T59" fmla="*/ 94 h 125"/>
                      <a:gd name="T60" fmla="*/ 66 w 132"/>
                      <a:gd name="T61" fmla="*/ 97 h 125"/>
                      <a:gd name="T62" fmla="*/ 63 w 132"/>
                      <a:gd name="T63" fmla="*/ 99 h 125"/>
                      <a:gd name="T64" fmla="*/ 59 w 132"/>
                      <a:gd name="T65" fmla="*/ 101 h 125"/>
                      <a:gd name="T66" fmla="*/ 78 w 132"/>
                      <a:gd name="T67" fmla="*/ 125 h 125"/>
                      <a:gd name="T68" fmla="*/ 5 w 132"/>
                      <a:gd name="T69" fmla="*/ 94 h 125"/>
                      <a:gd name="T70" fmla="*/ 0 w 132"/>
                      <a:gd name="T71" fmla="*/ 33 h 125"/>
                      <a:gd name="T72" fmla="*/ 15 w 132"/>
                      <a:gd name="T73" fmla="*/ 50 h 125"/>
                      <a:gd name="T74" fmla="*/ 18 w 132"/>
                      <a:gd name="T75" fmla="*/ 48 h 125"/>
                      <a:gd name="T76" fmla="*/ 22 w 132"/>
                      <a:gd name="T77" fmla="*/ 47 h 125"/>
                      <a:gd name="T78" fmla="*/ 26 w 132"/>
                      <a:gd name="T79" fmla="*/ 45 h 125"/>
                      <a:gd name="T80" fmla="*/ 30 w 132"/>
                      <a:gd name="T81" fmla="*/ 42 h 125"/>
                      <a:gd name="T82" fmla="*/ 35 w 132"/>
                      <a:gd name="T83" fmla="*/ 39 h 125"/>
                      <a:gd name="T84" fmla="*/ 39 w 132"/>
                      <a:gd name="T85" fmla="*/ 37 h 125"/>
                      <a:gd name="T86" fmla="*/ 42 w 132"/>
                      <a:gd name="T87" fmla="*/ 34 h 125"/>
                      <a:gd name="T88" fmla="*/ 46 w 132"/>
                      <a:gd name="T89" fmla="*/ 31 h 125"/>
                      <a:gd name="T90" fmla="*/ 49 w 132"/>
                      <a:gd name="T91" fmla="*/ 28 h 125"/>
                      <a:gd name="T92" fmla="*/ 52 w 132"/>
                      <a:gd name="T93" fmla="*/ 25 h 125"/>
                      <a:gd name="T94" fmla="*/ 55 w 132"/>
                      <a:gd name="T95" fmla="*/ 22 h 125"/>
                      <a:gd name="T96" fmla="*/ 58 w 132"/>
                      <a:gd name="T97" fmla="*/ 19 h 125"/>
                      <a:gd name="T98" fmla="*/ 61 w 132"/>
                      <a:gd name="T99" fmla="*/ 15 h 125"/>
                      <a:gd name="T100" fmla="*/ 63 w 132"/>
                      <a:gd name="T101" fmla="*/ 13 h 125"/>
                      <a:gd name="T102" fmla="*/ 65 w 132"/>
                      <a:gd name="T103" fmla="*/ 9 h 125"/>
                      <a:gd name="T104" fmla="*/ 68 w 132"/>
                      <a:gd name="T105" fmla="*/ 5 h 125"/>
                      <a:gd name="T106" fmla="*/ 69 w 132"/>
                      <a:gd name="T107" fmla="*/ 2 h 125"/>
                      <a:gd name="T108" fmla="*/ 70 w 132"/>
                      <a:gd name="T109" fmla="*/ 0 h 125"/>
                      <a:gd name="T110" fmla="*/ 132 w 132"/>
                      <a:gd name="T111" fmla="*/ 27 h 125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132"/>
                      <a:gd name="T169" fmla="*/ 0 h 125"/>
                      <a:gd name="T170" fmla="*/ 132 w 132"/>
                      <a:gd name="T171" fmla="*/ 125 h 125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132" h="125">
                        <a:moveTo>
                          <a:pt x="132" y="27"/>
                        </a:moveTo>
                        <a:lnTo>
                          <a:pt x="130" y="30"/>
                        </a:lnTo>
                        <a:lnTo>
                          <a:pt x="129" y="32"/>
                        </a:lnTo>
                        <a:lnTo>
                          <a:pt x="128" y="34"/>
                        </a:lnTo>
                        <a:lnTo>
                          <a:pt x="126" y="37"/>
                        </a:lnTo>
                        <a:lnTo>
                          <a:pt x="125" y="39"/>
                        </a:lnTo>
                        <a:lnTo>
                          <a:pt x="123" y="41"/>
                        </a:lnTo>
                        <a:lnTo>
                          <a:pt x="122" y="44"/>
                        </a:lnTo>
                        <a:lnTo>
                          <a:pt x="120" y="46"/>
                        </a:lnTo>
                        <a:lnTo>
                          <a:pt x="118" y="49"/>
                        </a:lnTo>
                        <a:lnTo>
                          <a:pt x="116" y="51"/>
                        </a:lnTo>
                        <a:lnTo>
                          <a:pt x="115" y="54"/>
                        </a:lnTo>
                        <a:lnTo>
                          <a:pt x="113" y="56"/>
                        </a:lnTo>
                        <a:lnTo>
                          <a:pt x="111" y="58"/>
                        </a:lnTo>
                        <a:lnTo>
                          <a:pt x="108" y="61"/>
                        </a:lnTo>
                        <a:lnTo>
                          <a:pt x="106" y="64"/>
                        </a:lnTo>
                        <a:lnTo>
                          <a:pt x="104" y="66"/>
                        </a:lnTo>
                        <a:lnTo>
                          <a:pt x="102" y="68"/>
                        </a:lnTo>
                        <a:lnTo>
                          <a:pt x="99" y="71"/>
                        </a:lnTo>
                        <a:lnTo>
                          <a:pt x="97" y="73"/>
                        </a:lnTo>
                        <a:lnTo>
                          <a:pt x="94" y="76"/>
                        </a:lnTo>
                        <a:lnTo>
                          <a:pt x="92" y="78"/>
                        </a:lnTo>
                        <a:lnTo>
                          <a:pt x="90" y="80"/>
                        </a:lnTo>
                        <a:lnTo>
                          <a:pt x="87" y="82"/>
                        </a:lnTo>
                        <a:lnTo>
                          <a:pt x="85" y="84"/>
                        </a:lnTo>
                        <a:lnTo>
                          <a:pt x="82" y="86"/>
                        </a:lnTo>
                        <a:lnTo>
                          <a:pt x="79" y="88"/>
                        </a:lnTo>
                        <a:lnTo>
                          <a:pt x="76" y="90"/>
                        </a:lnTo>
                        <a:lnTo>
                          <a:pt x="73" y="92"/>
                        </a:lnTo>
                        <a:lnTo>
                          <a:pt x="70" y="94"/>
                        </a:lnTo>
                        <a:lnTo>
                          <a:pt x="66" y="97"/>
                        </a:lnTo>
                        <a:lnTo>
                          <a:pt x="63" y="99"/>
                        </a:lnTo>
                        <a:lnTo>
                          <a:pt x="59" y="101"/>
                        </a:lnTo>
                        <a:lnTo>
                          <a:pt x="78" y="125"/>
                        </a:lnTo>
                        <a:lnTo>
                          <a:pt x="5" y="94"/>
                        </a:lnTo>
                        <a:lnTo>
                          <a:pt x="0" y="33"/>
                        </a:lnTo>
                        <a:lnTo>
                          <a:pt x="15" y="50"/>
                        </a:lnTo>
                        <a:lnTo>
                          <a:pt x="18" y="48"/>
                        </a:lnTo>
                        <a:lnTo>
                          <a:pt x="22" y="47"/>
                        </a:lnTo>
                        <a:lnTo>
                          <a:pt x="26" y="45"/>
                        </a:lnTo>
                        <a:lnTo>
                          <a:pt x="30" y="42"/>
                        </a:lnTo>
                        <a:lnTo>
                          <a:pt x="35" y="39"/>
                        </a:lnTo>
                        <a:lnTo>
                          <a:pt x="39" y="37"/>
                        </a:lnTo>
                        <a:lnTo>
                          <a:pt x="42" y="34"/>
                        </a:lnTo>
                        <a:lnTo>
                          <a:pt x="46" y="31"/>
                        </a:lnTo>
                        <a:lnTo>
                          <a:pt x="49" y="28"/>
                        </a:lnTo>
                        <a:lnTo>
                          <a:pt x="52" y="25"/>
                        </a:lnTo>
                        <a:lnTo>
                          <a:pt x="55" y="22"/>
                        </a:lnTo>
                        <a:lnTo>
                          <a:pt x="58" y="19"/>
                        </a:lnTo>
                        <a:lnTo>
                          <a:pt x="61" y="15"/>
                        </a:lnTo>
                        <a:lnTo>
                          <a:pt x="63" y="13"/>
                        </a:lnTo>
                        <a:lnTo>
                          <a:pt x="65" y="9"/>
                        </a:lnTo>
                        <a:lnTo>
                          <a:pt x="68" y="5"/>
                        </a:lnTo>
                        <a:lnTo>
                          <a:pt x="69" y="2"/>
                        </a:lnTo>
                        <a:lnTo>
                          <a:pt x="70" y="0"/>
                        </a:lnTo>
                        <a:lnTo>
                          <a:pt x="132" y="27"/>
                        </a:lnTo>
                        <a:close/>
                      </a:path>
                    </a:pathLst>
                  </a:custGeom>
                  <a:solidFill>
                    <a:srgbClr val="00808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69" name="Freeform 109"/>
                  <p:cNvSpPr>
                    <a:spLocks/>
                  </p:cNvSpPr>
                  <p:nvPr/>
                </p:nvSpPr>
                <p:spPr bwMode="auto">
                  <a:xfrm>
                    <a:off x="5209" y="3490"/>
                    <a:ext cx="121" cy="145"/>
                  </a:xfrm>
                  <a:custGeom>
                    <a:avLst/>
                    <a:gdLst>
                      <a:gd name="T0" fmla="*/ 0 w 121"/>
                      <a:gd name="T1" fmla="*/ 92 h 145"/>
                      <a:gd name="T2" fmla="*/ 30 w 121"/>
                      <a:gd name="T3" fmla="*/ 103 h 145"/>
                      <a:gd name="T4" fmla="*/ 32 w 121"/>
                      <a:gd name="T5" fmla="*/ 99 h 145"/>
                      <a:gd name="T6" fmla="*/ 33 w 121"/>
                      <a:gd name="T7" fmla="*/ 96 h 145"/>
                      <a:gd name="T8" fmla="*/ 34 w 121"/>
                      <a:gd name="T9" fmla="*/ 93 h 145"/>
                      <a:gd name="T10" fmla="*/ 35 w 121"/>
                      <a:gd name="T11" fmla="*/ 90 h 145"/>
                      <a:gd name="T12" fmla="*/ 36 w 121"/>
                      <a:gd name="T13" fmla="*/ 87 h 145"/>
                      <a:gd name="T14" fmla="*/ 36 w 121"/>
                      <a:gd name="T15" fmla="*/ 83 h 145"/>
                      <a:gd name="T16" fmla="*/ 37 w 121"/>
                      <a:gd name="T17" fmla="*/ 79 h 145"/>
                      <a:gd name="T18" fmla="*/ 37 w 121"/>
                      <a:gd name="T19" fmla="*/ 76 h 145"/>
                      <a:gd name="T20" fmla="*/ 38 w 121"/>
                      <a:gd name="T21" fmla="*/ 72 h 145"/>
                      <a:gd name="T22" fmla="*/ 38 w 121"/>
                      <a:gd name="T23" fmla="*/ 68 h 145"/>
                      <a:gd name="T24" fmla="*/ 38 w 121"/>
                      <a:gd name="T25" fmla="*/ 61 h 145"/>
                      <a:gd name="T26" fmla="*/ 38 w 121"/>
                      <a:gd name="T27" fmla="*/ 57 h 145"/>
                      <a:gd name="T28" fmla="*/ 38 w 121"/>
                      <a:gd name="T29" fmla="*/ 53 h 145"/>
                      <a:gd name="T30" fmla="*/ 37 w 121"/>
                      <a:gd name="T31" fmla="*/ 50 h 145"/>
                      <a:gd name="T32" fmla="*/ 37 w 121"/>
                      <a:gd name="T33" fmla="*/ 46 h 145"/>
                      <a:gd name="T34" fmla="*/ 36 w 121"/>
                      <a:gd name="T35" fmla="*/ 43 h 145"/>
                      <a:gd name="T36" fmla="*/ 35 w 121"/>
                      <a:gd name="T37" fmla="*/ 39 h 145"/>
                      <a:gd name="T38" fmla="*/ 34 w 121"/>
                      <a:gd name="T39" fmla="*/ 35 h 145"/>
                      <a:gd name="T40" fmla="*/ 92 w 121"/>
                      <a:gd name="T41" fmla="*/ 0 h 145"/>
                      <a:gd name="T42" fmla="*/ 94 w 121"/>
                      <a:gd name="T43" fmla="*/ 3 h 145"/>
                      <a:gd name="T44" fmla="*/ 95 w 121"/>
                      <a:gd name="T45" fmla="*/ 6 h 145"/>
                      <a:gd name="T46" fmla="*/ 96 w 121"/>
                      <a:gd name="T47" fmla="*/ 9 h 145"/>
                      <a:gd name="T48" fmla="*/ 97 w 121"/>
                      <a:gd name="T49" fmla="*/ 12 h 145"/>
                      <a:gd name="T50" fmla="*/ 98 w 121"/>
                      <a:gd name="T51" fmla="*/ 15 h 145"/>
                      <a:gd name="T52" fmla="*/ 99 w 121"/>
                      <a:gd name="T53" fmla="*/ 18 h 145"/>
                      <a:gd name="T54" fmla="*/ 100 w 121"/>
                      <a:gd name="T55" fmla="*/ 21 h 145"/>
                      <a:gd name="T56" fmla="*/ 101 w 121"/>
                      <a:gd name="T57" fmla="*/ 24 h 145"/>
                      <a:gd name="T58" fmla="*/ 101 w 121"/>
                      <a:gd name="T59" fmla="*/ 27 h 145"/>
                      <a:gd name="T60" fmla="*/ 102 w 121"/>
                      <a:gd name="T61" fmla="*/ 30 h 145"/>
                      <a:gd name="T62" fmla="*/ 103 w 121"/>
                      <a:gd name="T63" fmla="*/ 34 h 145"/>
                      <a:gd name="T64" fmla="*/ 103 w 121"/>
                      <a:gd name="T65" fmla="*/ 37 h 145"/>
                      <a:gd name="T66" fmla="*/ 104 w 121"/>
                      <a:gd name="T67" fmla="*/ 40 h 145"/>
                      <a:gd name="T68" fmla="*/ 105 w 121"/>
                      <a:gd name="T69" fmla="*/ 44 h 145"/>
                      <a:gd name="T70" fmla="*/ 105 w 121"/>
                      <a:gd name="T71" fmla="*/ 48 h 145"/>
                      <a:gd name="T72" fmla="*/ 105 w 121"/>
                      <a:gd name="T73" fmla="*/ 52 h 145"/>
                      <a:gd name="T74" fmla="*/ 106 w 121"/>
                      <a:gd name="T75" fmla="*/ 56 h 145"/>
                      <a:gd name="T76" fmla="*/ 106 w 121"/>
                      <a:gd name="T77" fmla="*/ 59 h 145"/>
                      <a:gd name="T78" fmla="*/ 106 w 121"/>
                      <a:gd name="T79" fmla="*/ 64 h 145"/>
                      <a:gd name="T80" fmla="*/ 106 w 121"/>
                      <a:gd name="T81" fmla="*/ 69 h 145"/>
                      <a:gd name="T82" fmla="*/ 105 w 121"/>
                      <a:gd name="T83" fmla="*/ 73 h 145"/>
                      <a:gd name="T84" fmla="*/ 105 w 121"/>
                      <a:gd name="T85" fmla="*/ 77 h 145"/>
                      <a:gd name="T86" fmla="*/ 105 w 121"/>
                      <a:gd name="T87" fmla="*/ 80 h 145"/>
                      <a:gd name="T88" fmla="*/ 105 w 121"/>
                      <a:gd name="T89" fmla="*/ 84 h 145"/>
                      <a:gd name="T90" fmla="*/ 104 w 121"/>
                      <a:gd name="T91" fmla="*/ 88 h 145"/>
                      <a:gd name="T92" fmla="*/ 103 w 121"/>
                      <a:gd name="T93" fmla="*/ 92 h 145"/>
                      <a:gd name="T94" fmla="*/ 103 w 121"/>
                      <a:gd name="T95" fmla="*/ 95 h 145"/>
                      <a:gd name="T96" fmla="*/ 102 w 121"/>
                      <a:gd name="T97" fmla="*/ 100 h 145"/>
                      <a:gd name="T98" fmla="*/ 101 w 121"/>
                      <a:gd name="T99" fmla="*/ 103 h 145"/>
                      <a:gd name="T100" fmla="*/ 100 w 121"/>
                      <a:gd name="T101" fmla="*/ 107 h 145"/>
                      <a:gd name="T102" fmla="*/ 99 w 121"/>
                      <a:gd name="T103" fmla="*/ 111 h 145"/>
                      <a:gd name="T104" fmla="*/ 98 w 121"/>
                      <a:gd name="T105" fmla="*/ 114 h 145"/>
                      <a:gd name="T106" fmla="*/ 96 w 121"/>
                      <a:gd name="T107" fmla="*/ 118 h 145"/>
                      <a:gd name="T108" fmla="*/ 95 w 121"/>
                      <a:gd name="T109" fmla="*/ 122 h 145"/>
                      <a:gd name="T110" fmla="*/ 93 w 121"/>
                      <a:gd name="T111" fmla="*/ 127 h 145"/>
                      <a:gd name="T112" fmla="*/ 121 w 121"/>
                      <a:gd name="T113" fmla="*/ 138 h 145"/>
                      <a:gd name="T114" fmla="*/ 50 w 121"/>
                      <a:gd name="T115" fmla="*/ 145 h 145"/>
                      <a:gd name="T116" fmla="*/ 0 w 121"/>
                      <a:gd name="T117" fmla="*/ 92 h 145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121"/>
                      <a:gd name="T178" fmla="*/ 0 h 145"/>
                      <a:gd name="T179" fmla="*/ 121 w 121"/>
                      <a:gd name="T180" fmla="*/ 145 h 145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121" h="145">
                        <a:moveTo>
                          <a:pt x="0" y="92"/>
                        </a:moveTo>
                        <a:lnTo>
                          <a:pt x="30" y="103"/>
                        </a:lnTo>
                        <a:lnTo>
                          <a:pt x="32" y="99"/>
                        </a:lnTo>
                        <a:lnTo>
                          <a:pt x="33" y="96"/>
                        </a:lnTo>
                        <a:lnTo>
                          <a:pt x="34" y="93"/>
                        </a:lnTo>
                        <a:lnTo>
                          <a:pt x="35" y="90"/>
                        </a:lnTo>
                        <a:lnTo>
                          <a:pt x="36" y="87"/>
                        </a:lnTo>
                        <a:lnTo>
                          <a:pt x="36" y="83"/>
                        </a:lnTo>
                        <a:lnTo>
                          <a:pt x="37" y="79"/>
                        </a:lnTo>
                        <a:lnTo>
                          <a:pt x="37" y="76"/>
                        </a:lnTo>
                        <a:lnTo>
                          <a:pt x="38" y="72"/>
                        </a:lnTo>
                        <a:lnTo>
                          <a:pt x="38" y="68"/>
                        </a:lnTo>
                        <a:lnTo>
                          <a:pt x="38" y="61"/>
                        </a:lnTo>
                        <a:lnTo>
                          <a:pt x="38" y="57"/>
                        </a:lnTo>
                        <a:lnTo>
                          <a:pt x="38" y="53"/>
                        </a:lnTo>
                        <a:lnTo>
                          <a:pt x="37" y="50"/>
                        </a:lnTo>
                        <a:lnTo>
                          <a:pt x="37" y="46"/>
                        </a:lnTo>
                        <a:lnTo>
                          <a:pt x="36" y="43"/>
                        </a:lnTo>
                        <a:lnTo>
                          <a:pt x="35" y="39"/>
                        </a:lnTo>
                        <a:lnTo>
                          <a:pt x="34" y="35"/>
                        </a:lnTo>
                        <a:lnTo>
                          <a:pt x="92" y="0"/>
                        </a:lnTo>
                        <a:lnTo>
                          <a:pt x="94" y="3"/>
                        </a:lnTo>
                        <a:lnTo>
                          <a:pt x="95" y="6"/>
                        </a:lnTo>
                        <a:lnTo>
                          <a:pt x="96" y="9"/>
                        </a:lnTo>
                        <a:lnTo>
                          <a:pt x="97" y="12"/>
                        </a:lnTo>
                        <a:lnTo>
                          <a:pt x="98" y="15"/>
                        </a:lnTo>
                        <a:lnTo>
                          <a:pt x="99" y="18"/>
                        </a:lnTo>
                        <a:lnTo>
                          <a:pt x="100" y="21"/>
                        </a:lnTo>
                        <a:lnTo>
                          <a:pt x="101" y="24"/>
                        </a:lnTo>
                        <a:lnTo>
                          <a:pt x="101" y="27"/>
                        </a:lnTo>
                        <a:lnTo>
                          <a:pt x="102" y="30"/>
                        </a:lnTo>
                        <a:lnTo>
                          <a:pt x="103" y="34"/>
                        </a:lnTo>
                        <a:lnTo>
                          <a:pt x="103" y="37"/>
                        </a:lnTo>
                        <a:lnTo>
                          <a:pt x="104" y="40"/>
                        </a:lnTo>
                        <a:lnTo>
                          <a:pt x="105" y="44"/>
                        </a:lnTo>
                        <a:lnTo>
                          <a:pt x="105" y="48"/>
                        </a:lnTo>
                        <a:lnTo>
                          <a:pt x="105" y="52"/>
                        </a:lnTo>
                        <a:lnTo>
                          <a:pt x="106" y="56"/>
                        </a:lnTo>
                        <a:lnTo>
                          <a:pt x="106" y="59"/>
                        </a:lnTo>
                        <a:lnTo>
                          <a:pt x="106" y="64"/>
                        </a:lnTo>
                        <a:lnTo>
                          <a:pt x="106" y="69"/>
                        </a:lnTo>
                        <a:lnTo>
                          <a:pt x="105" y="73"/>
                        </a:lnTo>
                        <a:lnTo>
                          <a:pt x="105" y="77"/>
                        </a:lnTo>
                        <a:lnTo>
                          <a:pt x="105" y="80"/>
                        </a:lnTo>
                        <a:lnTo>
                          <a:pt x="105" y="84"/>
                        </a:lnTo>
                        <a:lnTo>
                          <a:pt x="104" y="88"/>
                        </a:lnTo>
                        <a:lnTo>
                          <a:pt x="103" y="92"/>
                        </a:lnTo>
                        <a:lnTo>
                          <a:pt x="103" y="95"/>
                        </a:lnTo>
                        <a:lnTo>
                          <a:pt x="102" y="100"/>
                        </a:lnTo>
                        <a:lnTo>
                          <a:pt x="101" y="103"/>
                        </a:lnTo>
                        <a:lnTo>
                          <a:pt x="100" y="107"/>
                        </a:lnTo>
                        <a:lnTo>
                          <a:pt x="99" y="111"/>
                        </a:lnTo>
                        <a:lnTo>
                          <a:pt x="98" y="114"/>
                        </a:lnTo>
                        <a:lnTo>
                          <a:pt x="96" y="118"/>
                        </a:lnTo>
                        <a:lnTo>
                          <a:pt x="95" y="122"/>
                        </a:lnTo>
                        <a:lnTo>
                          <a:pt x="93" y="127"/>
                        </a:lnTo>
                        <a:lnTo>
                          <a:pt x="121" y="138"/>
                        </a:lnTo>
                        <a:lnTo>
                          <a:pt x="50" y="145"/>
                        </a:lnTo>
                        <a:lnTo>
                          <a:pt x="0" y="9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70" name="Freeform 110"/>
                  <p:cNvSpPr>
                    <a:spLocks/>
                  </p:cNvSpPr>
                  <p:nvPr/>
                </p:nvSpPr>
                <p:spPr bwMode="auto">
                  <a:xfrm>
                    <a:off x="5186" y="3405"/>
                    <a:ext cx="143" cy="129"/>
                  </a:xfrm>
                  <a:custGeom>
                    <a:avLst/>
                    <a:gdLst>
                      <a:gd name="T0" fmla="*/ 29 w 143"/>
                      <a:gd name="T1" fmla="*/ 0 h 129"/>
                      <a:gd name="T2" fmla="*/ 32 w 143"/>
                      <a:gd name="T3" fmla="*/ 2 h 129"/>
                      <a:gd name="T4" fmla="*/ 35 w 143"/>
                      <a:gd name="T5" fmla="*/ 3 h 129"/>
                      <a:gd name="T6" fmla="*/ 37 w 143"/>
                      <a:gd name="T7" fmla="*/ 4 h 129"/>
                      <a:gd name="T8" fmla="*/ 40 w 143"/>
                      <a:gd name="T9" fmla="*/ 5 h 129"/>
                      <a:gd name="T10" fmla="*/ 42 w 143"/>
                      <a:gd name="T11" fmla="*/ 7 h 129"/>
                      <a:gd name="T12" fmla="*/ 44 w 143"/>
                      <a:gd name="T13" fmla="*/ 8 h 129"/>
                      <a:gd name="T14" fmla="*/ 47 w 143"/>
                      <a:gd name="T15" fmla="*/ 9 h 129"/>
                      <a:gd name="T16" fmla="*/ 49 w 143"/>
                      <a:gd name="T17" fmla="*/ 11 h 129"/>
                      <a:gd name="T18" fmla="*/ 52 w 143"/>
                      <a:gd name="T19" fmla="*/ 13 h 129"/>
                      <a:gd name="T20" fmla="*/ 55 w 143"/>
                      <a:gd name="T21" fmla="*/ 15 h 129"/>
                      <a:gd name="T22" fmla="*/ 57 w 143"/>
                      <a:gd name="T23" fmla="*/ 16 h 129"/>
                      <a:gd name="T24" fmla="*/ 60 w 143"/>
                      <a:gd name="T25" fmla="*/ 18 h 129"/>
                      <a:gd name="T26" fmla="*/ 63 w 143"/>
                      <a:gd name="T27" fmla="*/ 20 h 129"/>
                      <a:gd name="T28" fmla="*/ 65 w 143"/>
                      <a:gd name="T29" fmla="*/ 22 h 129"/>
                      <a:gd name="T30" fmla="*/ 68 w 143"/>
                      <a:gd name="T31" fmla="*/ 24 h 129"/>
                      <a:gd name="T32" fmla="*/ 71 w 143"/>
                      <a:gd name="T33" fmla="*/ 26 h 129"/>
                      <a:gd name="T34" fmla="*/ 73 w 143"/>
                      <a:gd name="T35" fmla="*/ 28 h 129"/>
                      <a:gd name="T36" fmla="*/ 76 w 143"/>
                      <a:gd name="T37" fmla="*/ 31 h 129"/>
                      <a:gd name="T38" fmla="*/ 78 w 143"/>
                      <a:gd name="T39" fmla="*/ 33 h 129"/>
                      <a:gd name="T40" fmla="*/ 80 w 143"/>
                      <a:gd name="T41" fmla="*/ 35 h 129"/>
                      <a:gd name="T42" fmla="*/ 83 w 143"/>
                      <a:gd name="T43" fmla="*/ 38 h 129"/>
                      <a:gd name="T44" fmla="*/ 85 w 143"/>
                      <a:gd name="T45" fmla="*/ 40 h 129"/>
                      <a:gd name="T46" fmla="*/ 87 w 143"/>
                      <a:gd name="T47" fmla="*/ 42 h 129"/>
                      <a:gd name="T48" fmla="*/ 89 w 143"/>
                      <a:gd name="T49" fmla="*/ 45 h 129"/>
                      <a:gd name="T50" fmla="*/ 92 w 143"/>
                      <a:gd name="T51" fmla="*/ 47 h 129"/>
                      <a:gd name="T52" fmla="*/ 94 w 143"/>
                      <a:gd name="T53" fmla="*/ 50 h 129"/>
                      <a:gd name="T54" fmla="*/ 96 w 143"/>
                      <a:gd name="T55" fmla="*/ 53 h 129"/>
                      <a:gd name="T56" fmla="*/ 98 w 143"/>
                      <a:gd name="T57" fmla="*/ 56 h 129"/>
                      <a:gd name="T58" fmla="*/ 100 w 143"/>
                      <a:gd name="T59" fmla="*/ 59 h 129"/>
                      <a:gd name="T60" fmla="*/ 103 w 143"/>
                      <a:gd name="T61" fmla="*/ 62 h 129"/>
                      <a:gd name="T62" fmla="*/ 105 w 143"/>
                      <a:gd name="T63" fmla="*/ 65 h 129"/>
                      <a:gd name="T64" fmla="*/ 107 w 143"/>
                      <a:gd name="T65" fmla="*/ 69 h 129"/>
                      <a:gd name="T66" fmla="*/ 109 w 143"/>
                      <a:gd name="T67" fmla="*/ 72 h 129"/>
                      <a:gd name="T68" fmla="*/ 111 w 143"/>
                      <a:gd name="T69" fmla="*/ 75 h 129"/>
                      <a:gd name="T70" fmla="*/ 112 w 143"/>
                      <a:gd name="T71" fmla="*/ 78 h 129"/>
                      <a:gd name="T72" fmla="*/ 114 w 143"/>
                      <a:gd name="T73" fmla="*/ 82 h 129"/>
                      <a:gd name="T74" fmla="*/ 115 w 143"/>
                      <a:gd name="T75" fmla="*/ 84 h 129"/>
                      <a:gd name="T76" fmla="*/ 143 w 143"/>
                      <a:gd name="T77" fmla="*/ 73 h 129"/>
                      <a:gd name="T78" fmla="*/ 99 w 143"/>
                      <a:gd name="T79" fmla="*/ 129 h 129"/>
                      <a:gd name="T80" fmla="*/ 21 w 143"/>
                      <a:gd name="T81" fmla="*/ 120 h 129"/>
                      <a:gd name="T82" fmla="*/ 52 w 143"/>
                      <a:gd name="T83" fmla="*/ 108 h 129"/>
                      <a:gd name="T84" fmla="*/ 50 w 143"/>
                      <a:gd name="T85" fmla="*/ 104 h 129"/>
                      <a:gd name="T86" fmla="*/ 48 w 143"/>
                      <a:gd name="T87" fmla="*/ 100 h 129"/>
                      <a:gd name="T88" fmla="*/ 45 w 143"/>
                      <a:gd name="T89" fmla="*/ 96 h 129"/>
                      <a:gd name="T90" fmla="*/ 42 w 143"/>
                      <a:gd name="T91" fmla="*/ 92 h 129"/>
                      <a:gd name="T92" fmla="*/ 40 w 143"/>
                      <a:gd name="T93" fmla="*/ 88 h 129"/>
                      <a:gd name="T94" fmla="*/ 37 w 143"/>
                      <a:gd name="T95" fmla="*/ 85 h 129"/>
                      <a:gd name="T96" fmla="*/ 34 w 143"/>
                      <a:gd name="T97" fmla="*/ 81 h 129"/>
                      <a:gd name="T98" fmla="*/ 31 w 143"/>
                      <a:gd name="T99" fmla="*/ 79 h 129"/>
                      <a:gd name="T100" fmla="*/ 27 w 143"/>
                      <a:gd name="T101" fmla="*/ 76 h 129"/>
                      <a:gd name="T102" fmla="*/ 24 w 143"/>
                      <a:gd name="T103" fmla="*/ 73 h 129"/>
                      <a:gd name="T104" fmla="*/ 20 w 143"/>
                      <a:gd name="T105" fmla="*/ 70 h 129"/>
                      <a:gd name="T106" fmla="*/ 17 w 143"/>
                      <a:gd name="T107" fmla="*/ 68 h 129"/>
                      <a:gd name="T108" fmla="*/ 14 w 143"/>
                      <a:gd name="T109" fmla="*/ 65 h 129"/>
                      <a:gd name="T110" fmla="*/ 10 w 143"/>
                      <a:gd name="T111" fmla="*/ 63 h 129"/>
                      <a:gd name="T112" fmla="*/ 6 w 143"/>
                      <a:gd name="T113" fmla="*/ 61 h 129"/>
                      <a:gd name="T114" fmla="*/ 3 w 143"/>
                      <a:gd name="T115" fmla="*/ 60 h 129"/>
                      <a:gd name="T116" fmla="*/ 0 w 143"/>
                      <a:gd name="T117" fmla="*/ 58 h 129"/>
                      <a:gd name="T118" fmla="*/ 29 w 143"/>
                      <a:gd name="T119" fmla="*/ 0 h 129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3"/>
                      <a:gd name="T181" fmla="*/ 0 h 129"/>
                      <a:gd name="T182" fmla="*/ 143 w 143"/>
                      <a:gd name="T183" fmla="*/ 129 h 129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3" h="129">
                        <a:moveTo>
                          <a:pt x="29" y="0"/>
                        </a:moveTo>
                        <a:lnTo>
                          <a:pt x="32" y="2"/>
                        </a:lnTo>
                        <a:lnTo>
                          <a:pt x="35" y="3"/>
                        </a:lnTo>
                        <a:lnTo>
                          <a:pt x="37" y="4"/>
                        </a:lnTo>
                        <a:lnTo>
                          <a:pt x="40" y="5"/>
                        </a:lnTo>
                        <a:lnTo>
                          <a:pt x="42" y="7"/>
                        </a:lnTo>
                        <a:lnTo>
                          <a:pt x="44" y="8"/>
                        </a:lnTo>
                        <a:lnTo>
                          <a:pt x="47" y="9"/>
                        </a:lnTo>
                        <a:lnTo>
                          <a:pt x="49" y="11"/>
                        </a:lnTo>
                        <a:lnTo>
                          <a:pt x="52" y="13"/>
                        </a:lnTo>
                        <a:lnTo>
                          <a:pt x="55" y="15"/>
                        </a:lnTo>
                        <a:lnTo>
                          <a:pt x="57" y="16"/>
                        </a:lnTo>
                        <a:lnTo>
                          <a:pt x="60" y="18"/>
                        </a:lnTo>
                        <a:lnTo>
                          <a:pt x="63" y="20"/>
                        </a:lnTo>
                        <a:lnTo>
                          <a:pt x="65" y="22"/>
                        </a:lnTo>
                        <a:lnTo>
                          <a:pt x="68" y="24"/>
                        </a:lnTo>
                        <a:lnTo>
                          <a:pt x="71" y="26"/>
                        </a:lnTo>
                        <a:lnTo>
                          <a:pt x="73" y="28"/>
                        </a:lnTo>
                        <a:lnTo>
                          <a:pt x="76" y="31"/>
                        </a:lnTo>
                        <a:lnTo>
                          <a:pt x="78" y="33"/>
                        </a:lnTo>
                        <a:lnTo>
                          <a:pt x="80" y="35"/>
                        </a:lnTo>
                        <a:lnTo>
                          <a:pt x="83" y="38"/>
                        </a:lnTo>
                        <a:lnTo>
                          <a:pt x="85" y="40"/>
                        </a:lnTo>
                        <a:lnTo>
                          <a:pt x="87" y="42"/>
                        </a:lnTo>
                        <a:lnTo>
                          <a:pt x="89" y="45"/>
                        </a:lnTo>
                        <a:lnTo>
                          <a:pt x="92" y="47"/>
                        </a:lnTo>
                        <a:lnTo>
                          <a:pt x="94" y="50"/>
                        </a:lnTo>
                        <a:lnTo>
                          <a:pt x="96" y="53"/>
                        </a:lnTo>
                        <a:lnTo>
                          <a:pt x="98" y="56"/>
                        </a:lnTo>
                        <a:lnTo>
                          <a:pt x="100" y="59"/>
                        </a:lnTo>
                        <a:lnTo>
                          <a:pt x="103" y="62"/>
                        </a:lnTo>
                        <a:lnTo>
                          <a:pt x="105" y="65"/>
                        </a:lnTo>
                        <a:lnTo>
                          <a:pt x="107" y="69"/>
                        </a:lnTo>
                        <a:lnTo>
                          <a:pt x="109" y="72"/>
                        </a:lnTo>
                        <a:lnTo>
                          <a:pt x="111" y="75"/>
                        </a:lnTo>
                        <a:lnTo>
                          <a:pt x="112" y="78"/>
                        </a:lnTo>
                        <a:lnTo>
                          <a:pt x="114" y="82"/>
                        </a:lnTo>
                        <a:lnTo>
                          <a:pt x="115" y="84"/>
                        </a:lnTo>
                        <a:lnTo>
                          <a:pt x="143" y="73"/>
                        </a:lnTo>
                        <a:lnTo>
                          <a:pt x="99" y="129"/>
                        </a:lnTo>
                        <a:lnTo>
                          <a:pt x="21" y="120"/>
                        </a:lnTo>
                        <a:lnTo>
                          <a:pt x="52" y="108"/>
                        </a:lnTo>
                        <a:lnTo>
                          <a:pt x="50" y="104"/>
                        </a:lnTo>
                        <a:lnTo>
                          <a:pt x="48" y="100"/>
                        </a:lnTo>
                        <a:lnTo>
                          <a:pt x="45" y="96"/>
                        </a:lnTo>
                        <a:lnTo>
                          <a:pt x="42" y="92"/>
                        </a:lnTo>
                        <a:lnTo>
                          <a:pt x="40" y="88"/>
                        </a:lnTo>
                        <a:lnTo>
                          <a:pt x="37" y="85"/>
                        </a:lnTo>
                        <a:lnTo>
                          <a:pt x="34" y="81"/>
                        </a:lnTo>
                        <a:lnTo>
                          <a:pt x="31" y="79"/>
                        </a:lnTo>
                        <a:lnTo>
                          <a:pt x="27" y="76"/>
                        </a:lnTo>
                        <a:lnTo>
                          <a:pt x="24" y="73"/>
                        </a:lnTo>
                        <a:lnTo>
                          <a:pt x="20" y="70"/>
                        </a:lnTo>
                        <a:lnTo>
                          <a:pt x="17" y="68"/>
                        </a:lnTo>
                        <a:lnTo>
                          <a:pt x="14" y="65"/>
                        </a:lnTo>
                        <a:lnTo>
                          <a:pt x="10" y="63"/>
                        </a:lnTo>
                        <a:lnTo>
                          <a:pt x="6" y="61"/>
                        </a:lnTo>
                        <a:lnTo>
                          <a:pt x="3" y="60"/>
                        </a:lnTo>
                        <a:lnTo>
                          <a:pt x="0" y="58"/>
                        </a:lnTo>
                        <a:lnTo>
                          <a:pt x="29" y="0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71" name="Freeform 111"/>
                  <p:cNvSpPr>
                    <a:spLocks/>
                  </p:cNvSpPr>
                  <p:nvPr/>
                </p:nvSpPr>
                <p:spPr bwMode="auto">
                  <a:xfrm>
                    <a:off x="5087" y="3372"/>
                    <a:ext cx="137" cy="106"/>
                  </a:xfrm>
                  <a:custGeom>
                    <a:avLst/>
                    <a:gdLst>
                      <a:gd name="T0" fmla="*/ 73 w 137"/>
                      <a:gd name="T1" fmla="*/ 106 h 106"/>
                      <a:gd name="T2" fmla="*/ 82 w 137"/>
                      <a:gd name="T3" fmla="*/ 85 h 106"/>
                      <a:gd name="T4" fmla="*/ 79 w 137"/>
                      <a:gd name="T5" fmla="*/ 84 h 106"/>
                      <a:gd name="T6" fmla="*/ 76 w 137"/>
                      <a:gd name="T7" fmla="*/ 84 h 106"/>
                      <a:gd name="T8" fmla="*/ 72 w 137"/>
                      <a:gd name="T9" fmla="*/ 83 h 106"/>
                      <a:gd name="T10" fmla="*/ 69 w 137"/>
                      <a:gd name="T11" fmla="*/ 82 h 106"/>
                      <a:gd name="T12" fmla="*/ 65 w 137"/>
                      <a:gd name="T13" fmla="*/ 82 h 106"/>
                      <a:gd name="T14" fmla="*/ 61 w 137"/>
                      <a:gd name="T15" fmla="*/ 82 h 106"/>
                      <a:gd name="T16" fmla="*/ 56 w 137"/>
                      <a:gd name="T17" fmla="*/ 81 h 106"/>
                      <a:gd name="T18" fmla="*/ 49 w 137"/>
                      <a:gd name="T19" fmla="*/ 81 h 106"/>
                      <a:gd name="T20" fmla="*/ 45 w 137"/>
                      <a:gd name="T21" fmla="*/ 81 h 106"/>
                      <a:gd name="T22" fmla="*/ 41 w 137"/>
                      <a:gd name="T23" fmla="*/ 82 h 106"/>
                      <a:gd name="T24" fmla="*/ 37 w 137"/>
                      <a:gd name="T25" fmla="*/ 82 h 106"/>
                      <a:gd name="T26" fmla="*/ 33 w 137"/>
                      <a:gd name="T27" fmla="*/ 83 h 106"/>
                      <a:gd name="T28" fmla="*/ 30 w 137"/>
                      <a:gd name="T29" fmla="*/ 83 h 106"/>
                      <a:gd name="T30" fmla="*/ 25 w 137"/>
                      <a:gd name="T31" fmla="*/ 84 h 106"/>
                      <a:gd name="T32" fmla="*/ 22 w 137"/>
                      <a:gd name="T33" fmla="*/ 85 h 106"/>
                      <a:gd name="T34" fmla="*/ 31 w 137"/>
                      <a:gd name="T35" fmla="*/ 42 h 106"/>
                      <a:gd name="T36" fmla="*/ 0 w 137"/>
                      <a:gd name="T37" fmla="*/ 25 h 106"/>
                      <a:gd name="T38" fmla="*/ 1 w 137"/>
                      <a:gd name="T39" fmla="*/ 24 h 106"/>
                      <a:gd name="T40" fmla="*/ 5 w 137"/>
                      <a:gd name="T41" fmla="*/ 23 h 106"/>
                      <a:gd name="T42" fmla="*/ 7 w 137"/>
                      <a:gd name="T43" fmla="*/ 23 h 106"/>
                      <a:gd name="T44" fmla="*/ 10 w 137"/>
                      <a:gd name="T45" fmla="*/ 22 h 106"/>
                      <a:gd name="T46" fmla="*/ 13 w 137"/>
                      <a:gd name="T47" fmla="*/ 21 h 106"/>
                      <a:gd name="T48" fmla="*/ 16 w 137"/>
                      <a:gd name="T49" fmla="*/ 20 h 106"/>
                      <a:gd name="T50" fmla="*/ 20 w 137"/>
                      <a:gd name="T51" fmla="*/ 20 h 106"/>
                      <a:gd name="T52" fmla="*/ 23 w 137"/>
                      <a:gd name="T53" fmla="*/ 19 h 106"/>
                      <a:gd name="T54" fmla="*/ 27 w 137"/>
                      <a:gd name="T55" fmla="*/ 19 h 106"/>
                      <a:gd name="T56" fmla="*/ 31 w 137"/>
                      <a:gd name="T57" fmla="*/ 18 h 106"/>
                      <a:gd name="T58" fmla="*/ 35 w 137"/>
                      <a:gd name="T59" fmla="*/ 18 h 106"/>
                      <a:gd name="T60" fmla="*/ 39 w 137"/>
                      <a:gd name="T61" fmla="*/ 17 h 106"/>
                      <a:gd name="T62" fmla="*/ 43 w 137"/>
                      <a:gd name="T63" fmla="*/ 17 h 106"/>
                      <a:gd name="T64" fmla="*/ 47 w 137"/>
                      <a:gd name="T65" fmla="*/ 17 h 106"/>
                      <a:gd name="T66" fmla="*/ 52 w 137"/>
                      <a:gd name="T67" fmla="*/ 17 h 106"/>
                      <a:gd name="T68" fmla="*/ 57 w 137"/>
                      <a:gd name="T69" fmla="*/ 17 h 106"/>
                      <a:gd name="T70" fmla="*/ 62 w 137"/>
                      <a:gd name="T71" fmla="*/ 17 h 106"/>
                      <a:gd name="T72" fmla="*/ 65 w 137"/>
                      <a:gd name="T73" fmla="*/ 17 h 106"/>
                      <a:gd name="T74" fmla="*/ 69 w 137"/>
                      <a:gd name="T75" fmla="*/ 18 h 106"/>
                      <a:gd name="T76" fmla="*/ 73 w 137"/>
                      <a:gd name="T77" fmla="*/ 18 h 106"/>
                      <a:gd name="T78" fmla="*/ 78 w 137"/>
                      <a:gd name="T79" fmla="*/ 19 h 106"/>
                      <a:gd name="T80" fmla="*/ 81 w 137"/>
                      <a:gd name="T81" fmla="*/ 19 h 106"/>
                      <a:gd name="T82" fmla="*/ 85 w 137"/>
                      <a:gd name="T83" fmla="*/ 20 h 106"/>
                      <a:gd name="T84" fmla="*/ 90 w 137"/>
                      <a:gd name="T85" fmla="*/ 21 h 106"/>
                      <a:gd name="T86" fmla="*/ 93 w 137"/>
                      <a:gd name="T87" fmla="*/ 22 h 106"/>
                      <a:gd name="T88" fmla="*/ 97 w 137"/>
                      <a:gd name="T89" fmla="*/ 23 h 106"/>
                      <a:gd name="T90" fmla="*/ 101 w 137"/>
                      <a:gd name="T91" fmla="*/ 24 h 106"/>
                      <a:gd name="T92" fmla="*/ 105 w 137"/>
                      <a:gd name="T93" fmla="*/ 25 h 106"/>
                      <a:gd name="T94" fmla="*/ 109 w 137"/>
                      <a:gd name="T95" fmla="*/ 26 h 106"/>
                      <a:gd name="T96" fmla="*/ 121 w 137"/>
                      <a:gd name="T97" fmla="*/ 0 h 106"/>
                      <a:gd name="T98" fmla="*/ 137 w 137"/>
                      <a:gd name="T99" fmla="*/ 72 h 106"/>
                      <a:gd name="T100" fmla="*/ 73 w 137"/>
                      <a:gd name="T101" fmla="*/ 106 h 10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137"/>
                      <a:gd name="T154" fmla="*/ 0 h 106"/>
                      <a:gd name="T155" fmla="*/ 137 w 137"/>
                      <a:gd name="T156" fmla="*/ 106 h 106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137" h="106">
                        <a:moveTo>
                          <a:pt x="73" y="106"/>
                        </a:moveTo>
                        <a:lnTo>
                          <a:pt x="82" y="85"/>
                        </a:lnTo>
                        <a:lnTo>
                          <a:pt x="79" y="84"/>
                        </a:lnTo>
                        <a:lnTo>
                          <a:pt x="76" y="84"/>
                        </a:lnTo>
                        <a:lnTo>
                          <a:pt x="72" y="83"/>
                        </a:lnTo>
                        <a:lnTo>
                          <a:pt x="69" y="82"/>
                        </a:lnTo>
                        <a:lnTo>
                          <a:pt x="65" y="82"/>
                        </a:lnTo>
                        <a:lnTo>
                          <a:pt x="61" y="82"/>
                        </a:lnTo>
                        <a:lnTo>
                          <a:pt x="56" y="81"/>
                        </a:lnTo>
                        <a:lnTo>
                          <a:pt x="49" y="81"/>
                        </a:lnTo>
                        <a:lnTo>
                          <a:pt x="45" y="81"/>
                        </a:lnTo>
                        <a:lnTo>
                          <a:pt x="41" y="82"/>
                        </a:lnTo>
                        <a:lnTo>
                          <a:pt x="37" y="82"/>
                        </a:lnTo>
                        <a:lnTo>
                          <a:pt x="33" y="83"/>
                        </a:lnTo>
                        <a:lnTo>
                          <a:pt x="30" y="83"/>
                        </a:lnTo>
                        <a:lnTo>
                          <a:pt x="25" y="84"/>
                        </a:lnTo>
                        <a:lnTo>
                          <a:pt x="22" y="85"/>
                        </a:lnTo>
                        <a:lnTo>
                          <a:pt x="31" y="42"/>
                        </a:lnTo>
                        <a:lnTo>
                          <a:pt x="0" y="25"/>
                        </a:lnTo>
                        <a:lnTo>
                          <a:pt x="1" y="24"/>
                        </a:lnTo>
                        <a:lnTo>
                          <a:pt x="5" y="23"/>
                        </a:lnTo>
                        <a:lnTo>
                          <a:pt x="7" y="23"/>
                        </a:lnTo>
                        <a:lnTo>
                          <a:pt x="10" y="22"/>
                        </a:lnTo>
                        <a:lnTo>
                          <a:pt x="13" y="21"/>
                        </a:lnTo>
                        <a:lnTo>
                          <a:pt x="16" y="20"/>
                        </a:lnTo>
                        <a:lnTo>
                          <a:pt x="20" y="20"/>
                        </a:lnTo>
                        <a:lnTo>
                          <a:pt x="23" y="19"/>
                        </a:lnTo>
                        <a:lnTo>
                          <a:pt x="27" y="19"/>
                        </a:lnTo>
                        <a:lnTo>
                          <a:pt x="31" y="18"/>
                        </a:lnTo>
                        <a:lnTo>
                          <a:pt x="35" y="18"/>
                        </a:lnTo>
                        <a:lnTo>
                          <a:pt x="39" y="17"/>
                        </a:lnTo>
                        <a:lnTo>
                          <a:pt x="43" y="17"/>
                        </a:lnTo>
                        <a:lnTo>
                          <a:pt x="47" y="17"/>
                        </a:lnTo>
                        <a:lnTo>
                          <a:pt x="52" y="17"/>
                        </a:lnTo>
                        <a:lnTo>
                          <a:pt x="57" y="17"/>
                        </a:lnTo>
                        <a:lnTo>
                          <a:pt x="62" y="17"/>
                        </a:lnTo>
                        <a:lnTo>
                          <a:pt x="65" y="17"/>
                        </a:lnTo>
                        <a:lnTo>
                          <a:pt x="69" y="18"/>
                        </a:lnTo>
                        <a:lnTo>
                          <a:pt x="73" y="18"/>
                        </a:lnTo>
                        <a:lnTo>
                          <a:pt x="78" y="19"/>
                        </a:lnTo>
                        <a:lnTo>
                          <a:pt x="81" y="19"/>
                        </a:lnTo>
                        <a:lnTo>
                          <a:pt x="85" y="20"/>
                        </a:lnTo>
                        <a:lnTo>
                          <a:pt x="90" y="21"/>
                        </a:lnTo>
                        <a:lnTo>
                          <a:pt x="93" y="22"/>
                        </a:lnTo>
                        <a:lnTo>
                          <a:pt x="97" y="23"/>
                        </a:lnTo>
                        <a:lnTo>
                          <a:pt x="101" y="24"/>
                        </a:lnTo>
                        <a:lnTo>
                          <a:pt x="105" y="25"/>
                        </a:lnTo>
                        <a:lnTo>
                          <a:pt x="109" y="26"/>
                        </a:lnTo>
                        <a:lnTo>
                          <a:pt x="121" y="0"/>
                        </a:lnTo>
                        <a:lnTo>
                          <a:pt x="137" y="72"/>
                        </a:lnTo>
                        <a:lnTo>
                          <a:pt x="73" y="106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</p:grpSp>
            <p:sp>
              <p:nvSpPr>
                <p:cNvPr id="16402" name="Rectangle 112"/>
                <p:cNvSpPr>
                  <a:spLocks noChangeArrowheads="1"/>
                </p:cNvSpPr>
                <p:nvPr/>
              </p:nvSpPr>
              <p:spPr bwMode="auto">
                <a:xfrm>
                  <a:off x="5081" y="3743"/>
                  <a:ext cx="128" cy="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600" b="1">
                      <a:solidFill>
                        <a:srgbClr val="000000"/>
                      </a:solidFill>
                      <a:latin typeface="Albertus Medium"/>
                      <a:cs typeface="Arial" panose="020B0604020202020204" pitchFamily="34" charset="0"/>
                    </a:rPr>
                    <a:t>SHGs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03" name="Rectangle 113"/>
                <p:cNvSpPr>
                  <a:spLocks noChangeArrowheads="1"/>
                </p:cNvSpPr>
                <p:nvPr/>
              </p:nvSpPr>
              <p:spPr bwMode="auto">
                <a:xfrm>
                  <a:off x="2843" y="3743"/>
                  <a:ext cx="129" cy="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600" b="1">
                      <a:solidFill>
                        <a:srgbClr val="000000"/>
                      </a:solidFill>
                      <a:latin typeface="Albertus Medium"/>
                      <a:cs typeface="Arial" panose="020B0604020202020204" pitchFamily="34" charset="0"/>
                    </a:rPr>
                    <a:t>SHGs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04" name="Freeform 114"/>
                <p:cNvSpPr>
                  <a:spLocks/>
                </p:cNvSpPr>
                <p:nvPr/>
              </p:nvSpPr>
              <p:spPr bwMode="auto">
                <a:xfrm>
                  <a:off x="2745" y="3579"/>
                  <a:ext cx="139" cy="132"/>
                </a:xfrm>
                <a:custGeom>
                  <a:avLst/>
                  <a:gdLst>
                    <a:gd name="T0" fmla="*/ 0 w 139"/>
                    <a:gd name="T1" fmla="*/ 105 h 132"/>
                    <a:gd name="T2" fmla="*/ 1 w 139"/>
                    <a:gd name="T3" fmla="*/ 102 h 132"/>
                    <a:gd name="T4" fmla="*/ 2 w 139"/>
                    <a:gd name="T5" fmla="*/ 100 h 132"/>
                    <a:gd name="T6" fmla="*/ 4 w 139"/>
                    <a:gd name="T7" fmla="*/ 97 h 132"/>
                    <a:gd name="T8" fmla="*/ 5 w 139"/>
                    <a:gd name="T9" fmla="*/ 95 h 132"/>
                    <a:gd name="T10" fmla="*/ 6 w 139"/>
                    <a:gd name="T11" fmla="*/ 93 h 132"/>
                    <a:gd name="T12" fmla="*/ 8 w 139"/>
                    <a:gd name="T13" fmla="*/ 90 h 132"/>
                    <a:gd name="T14" fmla="*/ 9 w 139"/>
                    <a:gd name="T15" fmla="*/ 88 h 132"/>
                    <a:gd name="T16" fmla="*/ 11 w 139"/>
                    <a:gd name="T17" fmla="*/ 86 h 132"/>
                    <a:gd name="T18" fmla="*/ 13 w 139"/>
                    <a:gd name="T19" fmla="*/ 83 h 132"/>
                    <a:gd name="T20" fmla="*/ 15 w 139"/>
                    <a:gd name="T21" fmla="*/ 80 h 132"/>
                    <a:gd name="T22" fmla="*/ 17 w 139"/>
                    <a:gd name="T23" fmla="*/ 78 h 132"/>
                    <a:gd name="T24" fmla="*/ 19 w 139"/>
                    <a:gd name="T25" fmla="*/ 76 h 132"/>
                    <a:gd name="T26" fmla="*/ 20 w 139"/>
                    <a:gd name="T27" fmla="*/ 73 h 132"/>
                    <a:gd name="T28" fmla="*/ 23 w 139"/>
                    <a:gd name="T29" fmla="*/ 70 h 132"/>
                    <a:gd name="T30" fmla="*/ 25 w 139"/>
                    <a:gd name="T31" fmla="*/ 68 h 132"/>
                    <a:gd name="T32" fmla="*/ 27 w 139"/>
                    <a:gd name="T33" fmla="*/ 66 h 132"/>
                    <a:gd name="T34" fmla="*/ 29 w 139"/>
                    <a:gd name="T35" fmla="*/ 63 h 132"/>
                    <a:gd name="T36" fmla="*/ 32 w 139"/>
                    <a:gd name="T37" fmla="*/ 61 h 132"/>
                    <a:gd name="T38" fmla="*/ 34 w 139"/>
                    <a:gd name="T39" fmla="*/ 58 h 132"/>
                    <a:gd name="T40" fmla="*/ 37 w 139"/>
                    <a:gd name="T41" fmla="*/ 56 h 132"/>
                    <a:gd name="T42" fmla="*/ 39 w 139"/>
                    <a:gd name="T43" fmla="*/ 54 h 132"/>
                    <a:gd name="T44" fmla="*/ 41 w 139"/>
                    <a:gd name="T45" fmla="*/ 52 h 132"/>
                    <a:gd name="T46" fmla="*/ 44 w 139"/>
                    <a:gd name="T47" fmla="*/ 50 h 132"/>
                    <a:gd name="T48" fmla="*/ 46 w 139"/>
                    <a:gd name="T49" fmla="*/ 48 h 132"/>
                    <a:gd name="T50" fmla="*/ 49 w 139"/>
                    <a:gd name="T51" fmla="*/ 46 h 132"/>
                    <a:gd name="T52" fmla="*/ 52 w 139"/>
                    <a:gd name="T53" fmla="*/ 44 h 132"/>
                    <a:gd name="T54" fmla="*/ 55 w 139"/>
                    <a:gd name="T55" fmla="*/ 42 h 132"/>
                    <a:gd name="T56" fmla="*/ 58 w 139"/>
                    <a:gd name="T57" fmla="*/ 39 h 132"/>
                    <a:gd name="T58" fmla="*/ 61 w 139"/>
                    <a:gd name="T59" fmla="*/ 37 h 132"/>
                    <a:gd name="T60" fmla="*/ 65 w 139"/>
                    <a:gd name="T61" fmla="*/ 35 h 132"/>
                    <a:gd name="T62" fmla="*/ 68 w 139"/>
                    <a:gd name="T63" fmla="*/ 33 h 132"/>
                    <a:gd name="T64" fmla="*/ 72 w 139"/>
                    <a:gd name="T65" fmla="*/ 31 h 132"/>
                    <a:gd name="T66" fmla="*/ 76 w 139"/>
                    <a:gd name="T67" fmla="*/ 29 h 132"/>
                    <a:gd name="T68" fmla="*/ 79 w 139"/>
                    <a:gd name="T69" fmla="*/ 28 h 132"/>
                    <a:gd name="T70" fmla="*/ 82 w 139"/>
                    <a:gd name="T71" fmla="*/ 26 h 132"/>
                    <a:gd name="T72" fmla="*/ 85 w 139"/>
                    <a:gd name="T73" fmla="*/ 25 h 132"/>
                    <a:gd name="T74" fmla="*/ 88 w 139"/>
                    <a:gd name="T75" fmla="*/ 24 h 132"/>
                    <a:gd name="T76" fmla="*/ 77 w 139"/>
                    <a:gd name="T77" fmla="*/ 0 h 132"/>
                    <a:gd name="T78" fmla="*/ 139 w 139"/>
                    <a:gd name="T79" fmla="*/ 34 h 132"/>
                    <a:gd name="T80" fmla="*/ 123 w 139"/>
                    <a:gd name="T81" fmla="*/ 104 h 132"/>
                    <a:gd name="T82" fmla="*/ 113 w 139"/>
                    <a:gd name="T83" fmla="*/ 83 h 132"/>
                    <a:gd name="T84" fmla="*/ 109 w 139"/>
                    <a:gd name="T85" fmla="*/ 85 h 132"/>
                    <a:gd name="T86" fmla="*/ 105 w 139"/>
                    <a:gd name="T87" fmla="*/ 87 h 132"/>
                    <a:gd name="T88" fmla="*/ 101 w 139"/>
                    <a:gd name="T89" fmla="*/ 89 h 132"/>
                    <a:gd name="T90" fmla="*/ 96 w 139"/>
                    <a:gd name="T91" fmla="*/ 92 h 132"/>
                    <a:gd name="T92" fmla="*/ 92 w 139"/>
                    <a:gd name="T93" fmla="*/ 95 h 132"/>
                    <a:gd name="T94" fmla="*/ 89 w 139"/>
                    <a:gd name="T95" fmla="*/ 98 h 132"/>
                    <a:gd name="T96" fmla="*/ 85 w 139"/>
                    <a:gd name="T97" fmla="*/ 101 h 132"/>
                    <a:gd name="T98" fmla="*/ 82 w 139"/>
                    <a:gd name="T99" fmla="*/ 103 h 132"/>
                    <a:gd name="T100" fmla="*/ 79 w 139"/>
                    <a:gd name="T101" fmla="*/ 106 h 132"/>
                    <a:gd name="T102" fmla="*/ 76 w 139"/>
                    <a:gd name="T103" fmla="*/ 110 h 132"/>
                    <a:gd name="T104" fmla="*/ 73 w 139"/>
                    <a:gd name="T105" fmla="*/ 113 h 132"/>
                    <a:gd name="T106" fmla="*/ 71 w 139"/>
                    <a:gd name="T107" fmla="*/ 116 h 132"/>
                    <a:gd name="T108" fmla="*/ 68 w 139"/>
                    <a:gd name="T109" fmla="*/ 119 h 132"/>
                    <a:gd name="T110" fmla="*/ 66 w 139"/>
                    <a:gd name="T111" fmla="*/ 123 h 132"/>
                    <a:gd name="T112" fmla="*/ 64 w 139"/>
                    <a:gd name="T113" fmla="*/ 127 h 132"/>
                    <a:gd name="T114" fmla="*/ 62 w 139"/>
                    <a:gd name="T115" fmla="*/ 129 h 132"/>
                    <a:gd name="T116" fmla="*/ 61 w 139"/>
                    <a:gd name="T117" fmla="*/ 132 h 132"/>
                    <a:gd name="T118" fmla="*/ 0 w 139"/>
                    <a:gd name="T119" fmla="*/ 105 h 13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39"/>
                    <a:gd name="T181" fmla="*/ 0 h 132"/>
                    <a:gd name="T182" fmla="*/ 139 w 139"/>
                    <a:gd name="T183" fmla="*/ 132 h 13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39" h="132">
                      <a:moveTo>
                        <a:pt x="0" y="105"/>
                      </a:moveTo>
                      <a:lnTo>
                        <a:pt x="1" y="102"/>
                      </a:lnTo>
                      <a:lnTo>
                        <a:pt x="2" y="100"/>
                      </a:lnTo>
                      <a:lnTo>
                        <a:pt x="4" y="97"/>
                      </a:lnTo>
                      <a:lnTo>
                        <a:pt x="5" y="95"/>
                      </a:lnTo>
                      <a:lnTo>
                        <a:pt x="6" y="93"/>
                      </a:lnTo>
                      <a:lnTo>
                        <a:pt x="8" y="90"/>
                      </a:lnTo>
                      <a:lnTo>
                        <a:pt x="9" y="88"/>
                      </a:lnTo>
                      <a:lnTo>
                        <a:pt x="11" y="86"/>
                      </a:lnTo>
                      <a:lnTo>
                        <a:pt x="13" y="83"/>
                      </a:lnTo>
                      <a:lnTo>
                        <a:pt x="15" y="80"/>
                      </a:lnTo>
                      <a:lnTo>
                        <a:pt x="17" y="78"/>
                      </a:lnTo>
                      <a:lnTo>
                        <a:pt x="19" y="76"/>
                      </a:lnTo>
                      <a:lnTo>
                        <a:pt x="20" y="73"/>
                      </a:lnTo>
                      <a:lnTo>
                        <a:pt x="23" y="70"/>
                      </a:lnTo>
                      <a:lnTo>
                        <a:pt x="25" y="68"/>
                      </a:lnTo>
                      <a:lnTo>
                        <a:pt x="27" y="66"/>
                      </a:lnTo>
                      <a:lnTo>
                        <a:pt x="29" y="63"/>
                      </a:lnTo>
                      <a:lnTo>
                        <a:pt x="32" y="61"/>
                      </a:lnTo>
                      <a:lnTo>
                        <a:pt x="34" y="58"/>
                      </a:lnTo>
                      <a:lnTo>
                        <a:pt x="37" y="56"/>
                      </a:lnTo>
                      <a:lnTo>
                        <a:pt x="39" y="54"/>
                      </a:lnTo>
                      <a:lnTo>
                        <a:pt x="41" y="52"/>
                      </a:lnTo>
                      <a:lnTo>
                        <a:pt x="44" y="50"/>
                      </a:lnTo>
                      <a:lnTo>
                        <a:pt x="46" y="48"/>
                      </a:lnTo>
                      <a:lnTo>
                        <a:pt x="49" y="46"/>
                      </a:lnTo>
                      <a:lnTo>
                        <a:pt x="52" y="44"/>
                      </a:lnTo>
                      <a:lnTo>
                        <a:pt x="55" y="42"/>
                      </a:lnTo>
                      <a:lnTo>
                        <a:pt x="58" y="39"/>
                      </a:lnTo>
                      <a:lnTo>
                        <a:pt x="61" y="37"/>
                      </a:lnTo>
                      <a:lnTo>
                        <a:pt x="65" y="35"/>
                      </a:lnTo>
                      <a:lnTo>
                        <a:pt x="68" y="33"/>
                      </a:lnTo>
                      <a:lnTo>
                        <a:pt x="72" y="31"/>
                      </a:lnTo>
                      <a:lnTo>
                        <a:pt x="76" y="29"/>
                      </a:lnTo>
                      <a:lnTo>
                        <a:pt x="79" y="28"/>
                      </a:lnTo>
                      <a:lnTo>
                        <a:pt x="82" y="26"/>
                      </a:lnTo>
                      <a:lnTo>
                        <a:pt x="85" y="25"/>
                      </a:lnTo>
                      <a:lnTo>
                        <a:pt x="88" y="24"/>
                      </a:lnTo>
                      <a:lnTo>
                        <a:pt x="77" y="0"/>
                      </a:lnTo>
                      <a:lnTo>
                        <a:pt x="139" y="34"/>
                      </a:lnTo>
                      <a:lnTo>
                        <a:pt x="123" y="104"/>
                      </a:lnTo>
                      <a:lnTo>
                        <a:pt x="113" y="83"/>
                      </a:lnTo>
                      <a:lnTo>
                        <a:pt x="109" y="85"/>
                      </a:lnTo>
                      <a:lnTo>
                        <a:pt x="105" y="87"/>
                      </a:lnTo>
                      <a:lnTo>
                        <a:pt x="101" y="89"/>
                      </a:lnTo>
                      <a:lnTo>
                        <a:pt x="96" y="92"/>
                      </a:lnTo>
                      <a:lnTo>
                        <a:pt x="92" y="95"/>
                      </a:lnTo>
                      <a:lnTo>
                        <a:pt x="89" y="98"/>
                      </a:lnTo>
                      <a:lnTo>
                        <a:pt x="85" y="101"/>
                      </a:lnTo>
                      <a:lnTo>
                        <a:pt x="82" y="103"/>
                      </a:lnTo>
                      <a:lnTo>
                        <a:pt x="79" y="106"/>
                      </a:lnTo>
                      <a:lnTo>
                        <a:pt x="76" y="110"/>
                      </a:lnTo>
                      <a:lnTo>
                        <a:pt x="73" y="113"/>
                      </a:lnTo>
                      <a:lnTo>
                        <a:pt x="71" y="116"/>
                      </a:lnTo>
                      <a:lnTo>
                        <a:pt x="68" y="119"/>
                      </a:lnTo>
                      <a:lnTo>
                        <a:pt x="66" y="123"/>
                      </a:lnTo>
                      <a:lnTo>
                        <a:pt x="64" y="127"/>
                      </a:lnTo>
                      <a:lnTo>
                        <a:pt x="62" y="129"/>
                      </a:lnTo>
                      <a:lnTo>
                        <a:pt x="61" y="132"/>
                      </a:lnTo>
                      <a:lnTo>
                        <a:pt x="0" y="105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05" name="Freeform 115"/>
                <p:cNvSpPr>
                  <a:spLocks/>
                </p:cNvSpPr>
                <p:nvPr/>
              </p:nvSpPr>
              <p:spPr bwMode="auto">
                <a:xfrm>
                  <a:off x="2710" y="3672"/>
                  <a:ext cx="123" cy="147"/>
                </a:xfrm>
                <a:custGeom>
                  <a:avLst/>
                  <a:gdLst>
                    <a:gd name="T0" fmla="*/ 123 w 123"/>
                    <a:gd name="T1" fmla="*/ 61 h 147"/>
                    <a:gd name="T2" fmla="*/ 92 w 123"/>
                    <a:gd name="T3" fmla="*/ 49 h 147"/>
                    <a:gd name="T4" fmla="*/ 91 w 123"/>
                    <a:gd name="T5" fmla="*/ 52 h 147"/>
                    <a:gd name="T6" fmla="*/ 90 w 123"/>
                    <a:gd name="T7" fmla="*/ 54 h 147"/>
                    <a:gd name="T8" fmla="*/ 89 w 123"/>
                    <a:gd name="T9" fmla="*/ 57 h 147"/>
                    <a:gd name="T10" fmla="*/ 88 w 123"/>
                    <a:gd name="T11" fmla="*/ 60 h 147"/>
                    <a:gd name="T12" fmla="*/ 87 w 123"/>
                    <a:gd name="T13" fmla="*/ 64 h 147"/>
                    <a:gd name="T14" fmla="*/ 87 w 123"/>
                    <a:gd name="T15" fmla="*/ 67 h 147"/>
                    <a:gd name="T16" fmla="*/ 86 w 123"/>
                    <a:gd name="T17" fmla="*/ 71 h 147"/>
                    <a:gd name="T18" fmla="*/ 86 w 123"/>
                    <a:gd name="T19" fmla="*/ 75 h 147"/>
                    <a:gd name="T20" fmla="*/ 86 w 123"/>
                    <a:gd name="T21" fmla="*/ 79 h 147"/>
                    <a:gd name="T22" fmla="*/ 86 w 123"/>
                    <a:gd name="T23" fmla="*/ 86 h 147"/>
                    <a:gd name="T24" fmla="*/ 86 w 123"/>
                    <a:gd name="T25" fmla="*/ 90 h 147"/>
                    <a:gd name="T26" fmla="*/ 86 w 123"/>
                    <a:gd name="T27" fmla="*/ 94 h 147"/>
                    <a:gd name="T28" fmla="*/ 86 w 123"/>
                    <a:gd name="T29" fmla="*/ 97 h 147"/>
                    <a:gd name="T30" fmla="*/ 87 w 123"/>
                    <a:gd name="T31" fmla="*/ 101 h 147"/>
                    <a:gd name="T32" fmla="*/ 88 w 123"/>
                    <a:gd name="T33" fmla="*/ 104 h 147"/>
                    <a:gd name="T34" fmla="*/ 89 w 123"/>
                    <a:gd name="T35" fmla="*/ 108 h 147"/>
                    <a:gd name="T36" fmla="*/ 90 w 123"/>
                    <a:gd name="T37" fmla="*/ 112 h 147"/>
                    <a:gd name="T38" fmla="*/ 31 w 123"/>
                    <a:gd name="T39" fmla="*/ 147 h 147"/>
                    <a:gd name="T40" fmla="*/ 30 w 123"/>
                    <a:gd name="T41" fmla="*/ 144 h 147"/>
                    <a:gd name="T42" fmla="*/ 29 w 123"/>
                    <a:gd name="T43" fmla="*/ 141 h 147"/>
                    <a:gd name="T44" fmla="*/ 28 w 123"/>
                    <a:gd name="T45" fmla="*/ 138 h 147"/>
                    <a:gd name="T46" fmla="*/ 27 w 123"/>
                    <a:gd name="T47" fmla="*/ 135 h 147"/>
                    <a:gd name="T48" fmla="*/ 26 w 123"/>
                    <a:gd name="T49" fmla="*/ 132 h 147"/>
                    <a:gd name="T50" fmla="*/ 25 w 123"/>
                    <a:gd name="T51" fmla="*/ 129 h 147"/>
                    <a:gd name="T52" fmla="*/ 24 w 123"/>
                    <a:gd name="T53" fmla="*/ 126 h 147"/>
                    <a:gd name="T54" fmla="*/ 23 w 123"/>
                    <a:gd name="T55" fmla="*/ 123 h 147"/>
                    <a:gd name="T56" fmla="*/ 22 w 123"/>
                    <a:gd name="T57" fmla="*/ 120 h 147"/>
                    <a:gd name="T58" fmla="*/ 21 w 123"/>
                    <a:gd name="T59" fmla="*/ 117 h 147"/>
                    <a:gd name="T60" fmla="*/ 21 w 123"/>
                    <a:gd name="T61" fmla="*/ 113 h 147"/>
                    <a:gd name="T62" fmla="*/ 20 w 123"/>
                    <a:gd name="T63" fmla="*/ 110 h 147"/>
                    <a:gd name="T64" fmla="*/ 19 w 123"/>
                    <a:gd name="T65" fmla="*/ 107 h 147"/>
                    <a:gd name="T66" fmla="*/ 19 w 123"/>
                    <a:gd name="T67" fmla="*/ 103 h 147"/>
                    <a:gd name="T68" fmla="*/ 19 w 123"/>
                    <a:gd name="T69" fmla="*/ 99 h 147"/>
                    <a:gd name="T70" fmla="*/ 18 w 123"/>
                    <a:gd name="T71" fmla="*/ 95 h 147"/>
                    <a:gd name="T72" fmla="*/ 18 w 123"/>
                    <a:gd name="T73" fmla="*/ 91 h 147"/>
                    <a:gd name="T74" fmla="*/ 18 w 123"/>
                    <a:gd name="T75" fmla="*/ 87 h 147"/>
                    <a:gd name="T76" fmla="*/ 18 w 123"/>
                    <a:gd name="T77" fmla="*/ 83 h 147"/>
                    <a:gd name="T78" fmla="*/ 18 w 123"/>
                    <a:gd name="T79" fmla="*/ 78 h 147"/>
                    <a:gd name="T80" fmla="*/ 18 w 123"/>
                    <a:gd name="T81" fmla="*/ 74 h 147"/>
                    <a:gd name="T82" fmla="*/ 18 w 123"/>
                    <a:gd name="T83" fmla="*/ 71 h 147"/>
                    <a:gd name="T84" fmla="*/ 19 w 123"/>
                    <a:gd name="T85" fmla="*/ 67 h 147"/>
                    <a:gd name="T86" fmla="*/ 19 w 123"/>
                    <a:gd name="T87" fmla="*/ 63 h 147"/>
                    <a:gd name="T88" fmla="*/ 20 w 123"/>
                    <a:gd name="T89" fmla="*/ 59 h 147"/>
                    <a:gd name="T90" fmla="*/ 20 w 123"/>
                    <a:gd name="T91" fmla="*/ 55 h 147"/>
                    <a:gd name="T92" fmla="*/ 21 w 123"/>
                    <a:gd name="T93" fmla="*/ 52 h 147"/>
                    <a:gd name="T94" fmla="*/ 22 w 123"/>
                    <a:gd name="T95" fmla="*/ 47 h 147"/>
                    <a:gd name="T96" fmla="*/ 23 w 123"/>
                    <a:gd name="T97" fmla="*/ 44 h 147"/>
                    <a:gd name="T98" fmla="*/ 24 w 123"/>
                    <a:gd name="T99" fmla="*/ 40 h 147"/>
                    <a:gd name="T100" fmla="*/ 25 w 123"/>
                    <a:gd name="T101" fmla="*/ 37 h 147"/>
                    <a:gd name="T102" fmla="*/ 26 w 123"/>
                    <a:gd name="T103" fmla="*/ 33 h 147"/>
                    <a:gd name="T104" fmla="*/ 27 w 123"/>
                    <a:gd name="T105" fmla="*/ 29 h 147"/>
                    <a:gd name="T106" fmla="*/ 29 w 123"/>
                    <a:gd name="T107" fmla="*/ 24 h 147"/>
                    <a:gd name="T108" fmla="*/ 0 w 123"/>
                    <a:gd name="T109" fmla="*/ 13 h 147"/>
                    <a:gd name="T110" fmla="*/ 77 w 123"/>
                    <a:gd name="T111" fmla="*/ 0 h 147"/>
                    <a:gd name="T112" fmla="*/ 123 w 123"/>
                    <a:gd name="T113" fmla="*/ 61 h 147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23"/>
                    <a:gd name="T172" fmla="*/ 0 h 147"/>
                    <a:gd name="T173" fmla="*/ 123 w 123"/>
                    <a:gd name="T174" fmla="*/ 147 h 147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23" h="147">
                      <a:moveTo>
                        <a:pt x="123" y="61"/>
                      </a:moveTo>
                      <a:lnTo>
                        <a:pt x="92" y="49"/>
                      </a:lnTo>
                      <a:lnTo>
                        <a:pt x="91" y="52"/>
                      </a:lnTo>
                      <a:lnTo>
                        <a:pt x="90" y="54"/>
                      </a:lnTo>
                      <a:lnTo>
                        <a:pt x="89" y="57"/>
                      </a:lnTo>
                      <a:lnTo>
                        <a:pt x="88" y="60"/>
                      </a:lnTo>
                      <a:lnTo>
                        <a:pt x="87" y="64"/>
                      </a:lnTo>
                      <a:lnTo>
                        <a:pt x="87" y="67"/>
                      </a:lnTo>
                      <a:lnTo>
                        <a:pt x="86" y="71"/>
                      </a:lnTo>
                      <a:lnTo>
                        <a:pt x="86" y="75"/>
                      </a:lnTo>
                      <a:lnTo>
                        <a:pt x="86" y="79"/>
                      </a:lnTo>
                      <a:lnTo>
                        <a:pt x="86" y="86"/>
                      </a:lnTo>
                      <a:lnTo>
                        <a:pt x="86" y="90"/>
                      </a:lnTo>
                      <a:lnTo>
                        <a:pt x="86" y="94"/>
                      </a:lnTo>
                      <a:lnTo>
                        <a:pt x="86" y="97"/>
                      </a:lnTo>
                      <a:lnTo>
                        <a:pt x="87" y="101"/>
                      </a:lnTo>
                      <a:lnTo>
                        <a:pt x="88" y="104"/>
                      </a:lnTo>
                      <a:lnTo>
                        <a:pt x="89" y="108"/>
                      </a:lnTo>
                      <a:lnTo>
                        <a:pt x="90" y="112"/>
                      </a:lnTo>
                      <a:lnTo>
                        <a:pt x="31" y="147"/>
                      </a:lnTo>
                      <a:lnTo>
                        <a:pt x="30" y="144"/>
                      </a:lnTo>
                      <a:lnTo>
                        <a:pt x="29" y="141"/>
                      </a:lnTo>
                      <a:lnTo>
                        <a:pt x="28" y="138"/>
                      </a:lnTo>
                      <a:lnTo>
                        <a:pt x="27" y="135"/>
                      </a:lnTo>
                      <a:lnTo>
                        <a:pt x="26" y="132"/>
                      </a:lnTo>
                      <a:lnTo>
                        <a:pt x="25" y="129"/>
                      </a:lnTo>
                      <a:lnTo>
                        <a:pt x="24" y="126"/>
                      </a:lnTo>
                      <a:lnTo>
                        <a:pt x="23" y="123"/>
                      </a:lnTo>
                      <a:lnTo>
                        <a:pt x="22" y="120"/>
                      </a:lnTo>
                      <a:lnTo>
                        <a:pt x="21" y="117"/>
                      </a:lnTo>
                      <a:lnTo>
                        <a:pt x="21" y="113"/>
                      </a:lnTo>
                      <a:lnTo>
                        <a:pt x="20" y="110"/>
                      </a:lnTo>
                      <a:lnTo>
                        <a:pt x="19" y="107"/>
                      </a:lnTo>
                      <a:lnTo>
                        <a:pt x="19" y="103"/>
                      </a:lnTo>
                      <a:lnTo>
                        <a:pt x="19" y="99"/>
                      </a:lnTo>
                      <a:lnTo>
                        <a:pt x="18" y="95"/>
                      </a:lnTo>
                      <a:lnTo>
                        <a:pt x="18" y="91"/>
                      </a:lnTo>
                      <a:lnTo>
                        <a:pt x="18" y="87"/>
                      </a:lnTo>
                      <a:lnTo>
                        <a:pt x="18" y="83"/>
                      </a:lnTo>
                      <a:lnTo>
                        <a:pt x="18" y="78"/>
                      </a:lnTo>
                      <a:lnTo>
                        <a:pt x="18" y="74"/>
                      </a:lnTo>
                      <a:lnTo>
                        <a:pt x="18" y="71"/>
                      </a:lnTo>
                      <a:lnTo>
                        <a:pt x="19" y="67"/>
                      </a:lnTo>
                      <a:lnTo>
                        <a:pt x="19" y="63"/>
                      </a:lnTo>
                      <a:lnTo>
                        <a:pt x="20" y="59"/>
                      </a:lnTo>
                      <a:lnTo>
                        <a:pt x="20" y="55"/>
                      </a:lnTo>
                      <a:lnTo>
                        <a:pt x="21" y="52"/>
                      </a:lnTo>
                      <a:lnTo>
                        <a:pt x="22" y="47"/>
                      </a:lnTo>
                      <a:lnTo>
                        <a:pt x="23" y="44"/>
                      </a:lnTo>
                      <a:lnTo>
                        <a:pt x="24" y="40"/>
                      </a:lnTo>
                      <a:lnTo>
                        <a:pt x="25" y="37"/>
                      </a:lnTo>
                      <a:lnTo>
                        <a:pt x="26" y="33"/>
                      </a:lnTo>
                      <a:lnTo>
                        <a:pt x="27" y="29"/>
                      </a:lnTo>
                      <a:lnTo>
                        <a:pt x="29" y="24"/>
                      </a:lnTo>
                      <a:lnTo>
                        <a:pt x="0" y="13"/>
                      </a:lnTo>
                      <a:lnTo>
                        <a:pt x="77" y="0"/>
                      </a:lnTo>
                      <a:lnTo>
                        <a:pt x="123" y="61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06" name="Freeform 116"/>
                <p:cNvSpPr>
                  <a:spLocks/>
                </p:cNvSpPr>
                <p:nvPr/>
              </p:nvSpPr>
              <p:spPr bwMode="auto">
                <a:xfrm>
                  <a:off x="2716" y="3779"/>
                  <a:ext cx="139" cy="126"/>
                </a:xfrm>
                <a:custGeom>
                  <a:avLst/>
                  <a:gdLst>
                    <a:gd name="T0" fmla="*/ 111 w 139"/>
                    <a:gd name="T1" fmla="*/ 126 h 126"/>
                    <a:gd name="T2" fmla="*/ 108 w 139"/>
                    <a:gd name="T3" fmla="*/ 124 h 126"/>
                    <a:gd name="T4" fmla="*/ 105 w 139"/>
                    <a:gd name="T5" fmla="*/ 123 h 126"/>
                    <a:gd name="T6" fmla="*/ 103 w 139"/>
                    <a:gd name="T7" fmla="*/ 122 h 126"/>
                    <a:gd name="T8" fmla="*/ 101 w 139"/>
                    <a:gd name="T9" fmla="*/ 121 h 126"/>
                    <a:gd name="T10" fmla="*/ 98 w 139"/>
                    <a:gd name="T11" fmla="*/ 119 h 126"/>
                    <a:gd name="T12" fmla="*/ 96 w 139"/>
                    <a:gd name="T13" fmla="*/ 118 h 126"/>
                    <a:gd name="T14" fmla="*/ 93 w 139"/>
                    <a:gd name="T15" fmla="*/ 117 h 126"/>
                    <a:gd name="T16" fmla="*/ 91 w 139"/>
                    <a:gd name="T17" fmla="*/ 115 h 126"/>
                    <a:gd name="T18" fmla="*/ 88 w 139"/>
                    <a:gd name="T19" fmla="*/ 113 h 126"/>
                    <a:gd name="T20" fmla="*/ 85 w 139"/>
                    <a:gd name="T21" fmla="*/ 111 h 126"/>
                    <a:gd name="T22" fmla="*/ 83 w 139"/>
                    <a:gd name="T23" fmla="*/ 110 h 126"/>
                    <a:gd name="T24" fmla="*/ 80 w 139"/>
                    <a:gd name="T25" fmla="*/ 108 h 126"/>
                    <a:gd name="T26" fmla="*/ 78 w 139"/>
                    <a:gd name="T27" fmla="*/ 106 h 126"/>
                    <a:gd name="T28" fmla="*/ 75 w 139"/>
                    <a:gd name="T29" fmla="*/ 104 h 126"/>
                    <a:gd name="T30" fmla="*/ 72 w 139"/>
                    <a:gd name="T31" fmla="*/ 102 h 126"/>
                    <a:gd name="T32" fmla="*/ 69 w 139"/>
                    <a:gd name="T33" fmla="*/ 100 h 126"/>
                    <a:gd name="T34" fmla="*/ 67 w 139"/>
                    <a:gd name="T35" fmla="*/ 98 h 126"/>
                    <a:gd name="T36" fmla="*/ 64 w 139"/>
                    <a:gd name="T37" fmla="*/ 95 h 126"/>
                    <a:gd name="T38" fmla="*/ 62 w 139"/>
                    <a:gd name="T39" fmla="*/ 93 h 126"/>
                    <a:gd name="T40" fmla="*/ 60 w 139"/>
                    <a:gd name="T41" fmla="*/ 91 h 126"/>
                    <a:gd name="T42" fmla="*/ 57 w 139"/>
                    <a:gd name="T43" fmla="*/ 88 h 126"/>
                    <a:gd name="T44" fmla="*/ 55 w 139"/>
                    <a:gd name="T45" fmla="*/ 86 h 126"/>
                    <a:gd name="T46" fmla="*/ 53 w 139"/>
                    <a:gd name="T47" fmla="*/ 84 h 126"/>
                    <a:gd name="T48" fmla="*/ 51 w 139"/>
                    <a:gd name="T49" fmla="*/ 81 h 126"/>
                    <a:gd name="T50" fmla="*/ 49 w 139"/>
                    <a:gd name="T51" fmla="*/ 78 h 126"/>
                    <a:gd name="T52" fmla="*/ 46 w 139"/>
                    <a:gd name="T53" fmla="*/ 76 h 126"/>
                    <a:gd name="T54" fmla="*/ 44 w 139"/>
                    <a:gd name="T55" fmla="*/ 73 h 126"/>
                    <a:gd name="T56" fmla="*/ 42 w 139"/>
                    <a:gd name="T57" fmla="*/ 70 h 126"/>
                    <a:gd name="T58" fmla="*/ 40 w 139"/>
                    <a:gd name="T59" fmla="*/ 67 h 126"/>
                    <a:gd name="T60" fmla="*/ 37 w 139"/>
                    <a:gd name="T61" fmla="*/ 64 h 126"/>
                    <a:gd name="T62" fmla="*/ 35 w 139"/>
                    <a:gd name="T63" fmla="*/ 61 h 126"/>
                    <a:gd name="T64" fmla="*/ 33 w 139"/>
                    <a:gd name="T65" fmla="*/ 57 h 126"/>
                    <a:gd name="T66" fmla="*/ 31 w 139"/>
                    <a:gd name="T67" fmla="*/ 54 h 126"/>
                    <a:gd name="T68" fmla="*/ 30 w 139"/>
                    <a:gd name="T69" fmla="*/ 51 h 126"/>
                    <a:gd name="T70" fmla="*/ 28 w 139"/>
                    <a:gd name="T71" fmla="*/ 48 h 126"/>
                    <a:gd name="T72" fmla="*/ 26 w 139"/>
                    <a:gd name="T73" fmla="*/ 44 h 126"/>
                    <a:gd name="T74" fmla="*/ 0 w 139"/>
                    <a:gd name="T75" fmla="*/ 56 h 126"/>
                    <a:gd name="T76" fmla="*/ 44 w 139"/>
                    <a:gd name="T77" fmla="*/ 0 h 126"/>
                    <a:gd name="T78" fmla="*/ 118 w 139"/>
                    <a:gd name="T79" fmla="*/ 6 h 126"/>
                    <a:gd name="T80" fmla="*/ 88 w 139"/>
                    <a:gd name="T81" fmla="*/ 18 h 126"/>
                    <a:gd name="T82" fmla="*/ 90 w 139"/>
                    <a:gd name="T83" fmla="*/ 22 h 126"/>
                    <a:gd name="T84" fmla="*/ 92 w 139"/>
                    <a:gd name="T85" fmla="*/ 26 h 126"/>
                    <a:gd name="T86" fmla="*/ 95 w 139"/>
                    <a:gd name="T87" fmla="*/ 30 h 126"/>
                    <a:gd name="T88" fmla="*/ 98 w 139"/>
                    <a:gd name="T89" fmla="*/ 34 h 126"/>
                    <a:gd name="T90" fmla="*/ 100 w 139"/>
                    <a:gd name="T91" fmla="*/ 38 h 126"/>
                    <a:gd name="T92" fmla="*/ 103 w 139"/>
                    <a:gd name="T93" fmla="*/ 41 h 126"/>
                    <a:gd name="T94" fmla="*/ 106 w 139"/>
                    <a:gd name="T95" fmla="*/ 44 h 126"/>
                    <a:gd name="T96" fmla="*/ 109 w 139"/>
                    <a:gd name="T97" fmla="*/ 47 h 126"/>
                    <a:gd name="T98" fmla="*/ 113 w 139"/>
                    <a:gd name="T99" fmla="*/ 50 h 126"/>
                    <a:gd name="T100" fmla="*/ 116 w 139"/>
                    <a:gd name="T101" fmla="*/ 53 h 126"/>
                    <a:gd name="T102" fmla="*/ 120 w 139"/>
                    <a:gd name="T103" fmla="*/ 56 h 126"/>
                    <a:gd name="T104" fmla="*/ 123 w 139"/>
                    <a:gd name="T105" fmla="*/ 58 h 126"/>
                    <a:gd name="T106" fmla="*/ 126 w 139"/>
                    <a:gd name="T107" fmla="*/ 61 h 126"/>
                    <a:gd name="T108" fmla="*/ 130 w 139"/>
                    <a:gd name="T109" fmla="*/ 63 h 126"/>
                    <a:gd name="T110" fmla="*/ 134 w 139"/>
                    <a:gd name="T111" fmla="*/ 65 h 126"/>
                    <a:gd name="T112" fmla="*/ 137 w 139"/>
                    <a:gd name="T113" fmla="*/ 66 h 126"/>
                    <a:gd name="T114" fmla="*/ 139 w 139"/>
                    <a:gd name="T115" fmla="*/ 68 h 126"/>
                    <a:gd name="T116" fmla="*/ 111 w 139"/>
                    <a:gd name="T117" fmla="*/ 126 h 12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39"/>
                    <a:gd name="T178" fmla="*/ 0 h 126"/>
                    <a:gd name="T179" fmla="*/ 139 w 139"/>
                    <a:gd name="T180" fmla="*/ 126 h 12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39" h="126">
                      <a:moveTo>
                        <a:pt x="111" y="126"/>
                      </a:moveTo>
                      <a:lnTo>
                        <a:pt x="108" y="124"/>
                      </a:lnTo>
                      <a:lnTo>
                        <a:pt x="105" y="123"/>
                      </a:lnTo>
                      <a:lnTo>
                        <a:pt x="103" y="122"/>
                      </a:lnTo>
                      <a:lnTo>
                        <a:pt x="101" y="121"/>
                      </a:lnTo>
                      <a:lnTo>
                        <a:pt x="98" y="119"/>
                      </a:lnTo>
                      <a:lnTo>
                        <a:pt x="96" y="118"/>
                      </a:lnTo>
                      <a:lnTo>
                        <a:pt x="93" y="117"/>
                      </a:lnTo>
                      <a:lnTo>
                        <a:pt x="91" y="115"/>
                      </a:lnTo>
                      <a:lnTo>
                        <a:pt x="88" y="113"/>
                      </a:lnTo>
                      <a:lnTo>
                        <a:pt x="85" y="111"/>
                      </a:lnTo>
                      <a:lnTo>
                        <a:pt x="83" y="110"/>
                      </a:lnTo>
                      <a:lnTo>
                        <a:pt x="80" y="108"/>
                      </a:lnTo>
                      <a:lnTo>
                        <a:pt x="78" y="106"/>
                      </a:lnTo>
                      <a:lnTo>
                        <a:pt x="75" y="104"/>
                      </a:lnTo>
                      <a:lnTo>
                        <a:pt x="72" y="102"/>
                      </a:lnTo>
                      <a:lnTo>
                        <a:pt x="69" y="100"/>
                      </a:lnTo>
                      <a:lnTo>
                        <a:pt x="67" y="98"/>
                      </a:lnTo>
                      <a:lnTo>
                        <a:pt x="64" y="95"/>
                      </a:lnTo>
                      <a:lnTo>
                        <a:pt x="62" y="93"/>
                      </a:lnTo>
                      <a:lnTo>
                        <a:pt x="60" y="91"/>
                      </a:lnTo>
                      <a:lnTo>
                        <a:pt x="57" y="88"/>
                      </a:lnTo>
                      <a:lnTo>
                        <a:pt x="55" y="86"/>
                      </a:lnTo>
                      <a:lnTo>
                        <a:pt x="53" y="84"/>
                      </a:lnTo>
                      <a:lnTo>
                        <a:pt x="51" y="81"/>
                      </a:lnTo>
                      <a:lnTo>
                        <a:pt x="49" y="78"/>
                      </a:lnTo>
                      <a:lnTo>
                        <a:pt x="46" y="76"/>
                      </a:lnTo>
                      <a:lnTo>
                        <a:pt x="44" y="73"/>
                      </a:lnTo>
                      <a:lnTo>
                        <a:pt x="42" y="70"/>
                      </a:lnTo>
                      <a:lnTo>
                        <a:pt x="40" y="67"/>
                      </a:lnTo>
                      <a:lnTo>
                        <a:pt x="37" y="64"/>
                      </a:lnTo>
                      <a:lnTo>
                        <a:pt x="35" y="61"/>
                      </a:lnTo>
                      <a:lnTo>
                        <a:pt x="33" y="57"/>
                      </a:lnTo>
                      <a:lnTo>
                        <a:pt x="31" y="54"/>
                      </a:lnTo>
                      <a:lnTo>
                        <a:pt x="30" y="51"/>
                      </a:lnTo>
                      <a:lnTo>
                        <a:pt x="28" y="48"/>
                      </a:lnTo>
                      <a:lnTo>
                        <a:pt x="26" y="44"/>
                      </a:lnTo>
                      <a:lnTo>
                        <a:pt x="0" y="56"/>
                      </a:lnTo>
                      <a:lnTo>
                        <a:pt x="44" y="0"/>
                      </a:lnTo>
                      <a:lnTo>
                        <a:pt x="118" y="6"/>
                      </a:lnTo>
                      <a:lnTo>
                        <a:pt x="88" y="18"/>
                      </a:lnTo>
                      <a:lnTo>
                        <a:pt x="90" y="22"/>
                      </a:lnTo>
                      <a:lnTo>
                        <a:pt x="92" y="26"/>
                      </a:lnTo>
                      <a:lnTo>
                        <a:pt x="95" y="30"/>
                      </a:lnTo>
                      <a:lnTo>
                        <a:pt x="98" y="34"/>
                      </a:lnTo>
                      <a:lnTo>
                        <a:pt x="100" y="38"/>
                      </a:lnTo>
                      <a:lnTo>
                        <a:pt x="103" y="41"/>
                      </a:lnTo>
                      <a:lnTo>
                        <a:pt x="106" y="44"/>
                      </a:lnTo>
                      <a:lnTo>
                        <a:pt x="109" y="47"/>
                      </a:lnTo>
                      <a:lnTo>
                        <a:pt x="113" y="50"/>
                      </a:lnTo>
                      <a:lnTo>
                        <a:pt x="116" y="53"/>
                      </a:lnTo>
                      <a:lnTo>
                        <a:pt x="120" y="56"/>
                      </a:lnTo>
                      <a:lnTo>
                        <a:pt x="123" y="58"/>
                      </a:lnTo>
                      <a:lnTo>
                        <a:pt x="126" y="61"/>
                      </a:lnTo>
                      <a:lnTo>
                        <a:pt x="130" y="63"/>
                      </a:lnTo>
                      <a:lnTo>
                        <a:pt x="134" y="65"/>
                      </a:lnTo>
                      <a:lnTo>
                        <a:pt x="137" y="66"/>
                      </a:lnTo>
                      <a:lnTo>
                        <a:pt x="139" y="68"/>
                      </a:lnTo>
                      <a:lnTo>
                        <a:pt x="111" y="126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07" name="Freeform 117"/>
                <p:cNvSpPr>
                  <a:spLocks/>
                </p:cNvSpPr>
                <p:nvPr/>
              </p:nvSpPr>
              <p:spPr bwMode="auto">
                <a:xfrm>
                  <a:off x="2821" y="3823"/>
                  <a:ext cx="152" cy="115"/>
                </a:xfrm>
                <a:custGeom>
                  <a:avLst/>
                  <a:gdLst>
                    <a:gd name="T0" fmla="*/ 61 w 152"/>
                    <a:gd name="T1" fmla="*/ 0 h 115"/>
                    <a:gd name="T2" fmla="*/ 48 w 152"/>
                    <a:gd name="T3" fmla="*/ 29 h 115"/>
                    <a:gd name="T4" fmla="*/ 51 w 152"/>
                    <a:gd name="T5" fmla="*/ 31 h 115"/>
                    <a:gd name="T6" fmla="*/ 54 w 152"/>
                    <a:gd name="T7" fmla="*/ 31 h 115"/>
                    <a:gd name="T8" fmla="*/ 57 w 152"/>
                    <a:gd name="T9" fmla="*/ 32 h 115"/>
                    <a:gd name="T10" fmla="*/ 60 w 152"/>
                    <a:gd name="T11" fmla="*/ 33 h 115"/>
                    <a:gd name="T12" fmla="*/ 64 w 152"/>
                    <a:gd name="T13" fmla="*/ 34 h 115"/>
                    <a:gd name="T14" fmla="*/ 68 w 152"/>
                    <a:gd name="T15" fmla="*/ 34 h 115"/>
                    <a:gd name="T16" fmla="*/ 71 w 152"/>
                    <a:gd name="T17" fmla="*/ 35 h 115"/>
                    <a:gd name="T18" fmla="*/ 76 w 152"/>
                    <a:gd name="T19" fmla="*/ 35 h 115"/>
                    <a:gd name="T20" fmla="*/ 80 w 152"/>
                    <a:gd name="T21" fmla="*/ 35 h 115"/>
                    <a:gd name="T22" fmla="*/ 88 w 152"/>
                    <a:gd name="T23" fmla="*/ 35 h 115"/>
                    <a:gd name="T24" fmla="*/ 92 w 152"/>
                    <a:gd name="T25" fmla="*/ 35 h 115"/>
                    <a:gd name="T26" fmla="*/ 95 w 152"/>
                    <a:gd name="T27" fmla="*/ 35 h 115"/>
                    <a:gd name="T28" fmla="*/ 99 w 152"/>
                    <a:gd name="T29" fmla="*/ 34 h 115"/>
                    <a:gd name="T30" fmla="*/ 103 w 152"/>
                    <a:gd name="T31" fmla="*/ 34 h 115"/>
                    <a:gd name="T32" fmla="*/ 107 w 152"/>
                    <a:gd name="T33" fmla="*/ 33 h 115"/>
                    <a:gd name="T34" fmla="*/ 111 w 152"/>
                    <a:gd name="T35" fmla="*/ 32 h 115"/>
                    <a:gd name="T36" fmla="*/ 115 w 152"/>
                    <a:gd name="T37" fmla="*/ 31 h 115"/>
                    <a:gd name="T38" fmla="*/ 152 w 152"/>
                    <a:gd name="T39" fmla="*/ 87 h 115"/>
                    <a:gd name="T40" fmla="*/ 148 w 152"/>
                    <a:gd name="T41" fmla="*/ 88 h 115"/>
                    <a:gd name="T42" fmla="*/ 145 w 152"/>
                    <a:gd name="T43" fmla="*/ 89 h 115"/>
                    <a:gd name="T44" fmla="*/ 142 w 152"/>
                    <a:gd name="T45" fmla="*/ 90 h 115"/>
                    <a:gd name="T46" fmla="*/ 139 w 152"/>
                    <a:gd name="T47" fmla="*/ 91 h 115"/>
                    <a:gd name="T48" fmla="*/ 135 w 152"/>
                    <a:gd name="T49" fmla="*/ 92 h 115"/>
                    <a:gd name="T50" fmla="*/ 132 w 152"/>
                    <a:gd name="T51" fmla="*/ 93 h 115"/>
                    <a:gd name="T52" fmla="*/ 129 w 152"/>
                    <a:gd name="T53" fmla="*/ 94 h 115"/>
                    <a:gd name="T54" fmla="*/ 126 w 152"/>
                    <a:gd name="T55" fmla="*/ 95 h 115"/>
                    <a:gd name="T56" fmla="*/ 123 w 152"/>
                    <a:gd name="T57" fmla="*/ 95 h 115"/>
                    <a:gd name="T58" fmla="*/ 120 w 152"/>
                    <a:gd name="T59" fmla="*/ 96 h 115"/>
                    <a:gd name="T60" fmla="*/ 116 w 152"/>
                    <a:gd name="T61" fmla="*/ 97 h 115"/>
                    <a:gd name="T62" fmla="*/ 113 w 152"/>
                    <a:gd name="T63" fmla="*/ 97 h 115"/>
                    <a:gd name="T64" fmla="*/ 109 w 152"/>
                    <a:gd name="T65" fmla="*/ 98 h 115"/>
                    <a:gd name="T66" fmla="*/ 105 w 152"/>
                    <a:gd name="T67" fmla="*/ 98 h 115"/>
                    <a:gd name="T68" fmla="*/ 101 w 152"/>
                    <a:gd name="T69" fmla="*/ 99 h 115"/>
                    <a:gd name="T70" fmla="*/ 97 w 152"/>
                    <a:gd name="T71" fmla="*/ 99 h 115"/>
                    <a:gd name="T72" fmla="*/ 93 w 152"/>
                    <a:gd name="T73" fmla="*/ 99 h 115"/>
                    <a:gd name="T74" fmla="*/ 89 w 152"/>
                    <a:gd name="T75" fmla="*/ 99 h 115"/>
                    <a:gd name="T76" fmla="*/ 85 w 152"/>
                    <a:gd name="T77" fmla="*/ 99 h 115"/>
                    <a:gd name="T78" fmla="*/ 79 w 152"/>
                    <a:gd name="T79" fmla="*/ 99 h 115"/>
                    <a:gd name="T80" fmla="*/ 74 w 152"/>
                    <a:gd name="T81" fmla="*/ 99 h 115"/>
                    <a:gd name="T82" fmla="*/ 71 w 152"/>
                    <a:gd name="T83" fmla="*/ 99 h 115"/>
                    <a:gd name="T84" fmla="*/ 67 w 152"/>
                    <a:gd name="T85" fmla="*/ 99 h 115"/>
                    <a:gd name="T86" fmla="*/ 63 w 152"/>
                    <a:gd name="T87" fmla="*/ 98 h 115"/>
                    <a:gd name="T88" fmla="*/ 59 w 152"/>
                    <a:gd name="T89" fmla="*/ 98 h 115"/>
                    <a:gd name="T90" fmla="*/ 55 w 152"/>
                    <a:gd name="T91" fmla="*/ 97 h 115"/>
                    <a:gd name="T92" fmla="*/ 51 w 152"/>
                    <a:gd name="T93" fmla="*/ 97 h 115"/>
                    <a:gd name="T94" fmla="*/ 47 w 152"/>
                    <a:gd name="T95" fmla="*/ 96 h 115"/>
                    <a:gd name="T96" fmla="*/ 43 w 152"/>
                    <a:gd name="T97" fmla="*/ 95 h 115"/>
                    <a:gd name="T98" fmla="*/ 39 w 152"/>
                    <a:gd name="T99" fmla="*/ 94 h 115"/>
                    <a:gd name="T100" fmla="*/ 35 w 152"/>
                    <a:gd name="T101" fmla="*/ 93 h 115"/>
                    <a:gd name="T102" fmla="*/ 31 w 152"/>
                    <a:gd name="T103" fmla="*/ 92 h 115"/>
                    <a:gd name="T104" fmla="*/ 27 w 152"/>
                    <a:gd name="T105" fmla="*/ 90 h 115"/>
                    <a:gd name="T106" fmla="*/ 22 w 152"/>
                    <a:gd name="T107" fmla="*/ 89 h 115"/>
                    <a:gd name="T108" fmla="*/ 11 w 152"/>
                    <a:gd name="T109" fmla="*/ 115 h 115"/>
                    <a:gd name="T110" fmla="*/ 0 w 152"/>
                    <a:gd name="T111" fmla="*/ 41 h 115"/>
                    <a:gd name="T112" fmla="*/ 61 w 152"/>
                    <a:gd name="T113" fmla="*/ 0 h 115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52"/>
                    <a:gd name="T172" fmla="*/ 0 h 115"/>
                    <a:gd name="T173" fmla="*/ 152 w 152"/>
                    <a:gd name="T174" fmla="*/ 115 h 115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52" h="115">
                      <a:moveTo>
                        <a:pt x="61" y="0"/>
                      </a:moveTo>
                      <a:lnTo>
                        <a:pt x="48" y="29"/>
                      </a:lnTo>
                      <a:lnTo>
                        <a:pt x="51" y="31"/>
                      </a:lnTo>
                      <a:lnTo>
                        <a:pt x="54" y="31"/>
                      </a:lnTo>
                      <a:lnTo>
                        <a:pt x="57" y="32"/>
                      </a:lnTo>
                      <a:lnTo>
                        <a:pt x="60" y="33"/>
                      </a:lnTo>
                      <a:lnTo>
                        <a:pt x="64" y="34"/>
                      </a:lnTo>
                      <a:lnTo>
                        <a:pt x="68" y="34"/>
                      </a:lnTo>
                      <a:lnTo>
                        <a:pt x="71" y="35"/>
                      </a:lnTo>
                      <a:lnTo>
                        <a:pt x="76" y="35"/>
                      </a:lnTo>
                      <a:lnTo>
                        <a:pt x="80" y="35"/>
                      </a:lnTo>
                      <a:lnTo>
                        <a:pt x="88" y="35"/>
                      </a:lnTo>
                      <a:lnTo>
                        <a:pt x="92" y="35"/>
                      </a:lnTo>
                      <a:lnTo>
                        <a:pt x="95" y="35"/>
                      </a:lnTo>
                      <a:lnTo>
                        <a:pt x="99" y="34"/>
                      </a:lnTo>
                      <a:lnTo>
                        <a:pt x="103" y="34"/>
                      </a:lnTo>
                      <a:lnTo>
                        <a:pt x="107" y="33"/>
                      </a:lnTo>
                      <a:lnTo>
                        <a:pt x="111" y="32"/>
                      </a:lnTo>
                      <a:lnTo>
                        <a:pt x="115" y="31"/>
                      </a:lnTo>
                      <a:lnTo>
                        <a:pt x="152" y="87"/>
                      </a:lnTo>
                      <a:lnTo>
                        <a:pt x="148" y="88"/>
                      </a:lnTo>
                      <a:lnTo>
                        <a:pt x="145" y="89"/>
                      </a:lnTo>
                      <a:lnTo>
                        <a:pt x="142" y="90"/>
                      </a:lnTo>
                      <a:lnTo>
                        <a:pt x="139" y="91"/>
                      </a:lnTo>
                      <a:lnTo>
                        <a:pt x="135" y="92"/>
                      </a:lnTo>
                      <a:lnTo>
                        <a:pt x="132" y="93"/>
                      </a:lnTo>
                      <a:lnTo>
                        <a:pt x="129" y="94"/>
                      </a:lnTo>
                      <a:lnTo>
                        <a:pt x="126" y="95"/>
                      </a:lnTo>
                      <a:lnTo>
                        <a:pt x="123" y="95"/>
                      </a:lnTo>
                      <a:lnTo>
                        <a:pt x="120" y="96"/>
                      </a:lnTo>
                      <a:lnTo>
                        <a:pt x="116" y="97"/>
                      </a:lnTo>
                      <a:lnTo>
                        <a:pt x="113" y="97"/>
                      </a:lnTo>
                      <a:lnTo>
                        <a:pt x="109" y="98"/>
                      </a:lnTo>
                      <a:lnTo>
                        <a:pt x="105" y="98"/>
                      </a:lnTo>
                      <a:lnTo>
                        <a:pt x="101" y="99"/>
                      </a:lnTo>
                      <a:lnTo>
                        <a:pt x="97" y="99"/>
                      </a:lnTo>
                      <a:lnTo>
                        <a:pt x="93" y="99"/>
                      </a:lnTo>
                      <a:lnTo>
                        <a:pt x="89" y="99"/>
                      </a:lnTo>
                      <a:lnTo>
                        <a:pt x="85" y="99"/>
                      </a:lnTo>
                      <a:lnTo>
                        <a:pt x="79" y="99"/>
                      </a:lnTo>
                      <a:lnTo>
                        <a:pt x="74" y="99"/>
                      </a:lnTo>
                      <a:lnTo>
                        <a:pt x="71" y="99"/>
                      </a:lnTo>
                      <a:lnTo>
                        <a:pt x="67" y="99"/>
                      </a:lnTo>
                      <a:lnTo>
                        <a:pt x="63" y="98"/>
                      </a:lnTo>
                      <a:lnTo>
                        <a:pt x="59" y="98"/>
                      </a:lnTo>
                      <a:lnTo>
                        <a:pt x="55" y="97"/>
                      </a:lnTo>
                      <a:lnTo>
                        <a:pt x="51" y="97"/>
                      </a:lnTo>
                      <a:lnTo>
                        <a:pt x="47" y="96"/>
                      </a:lnTo>
                      <a:lnTo>
                        <a:pt x="43" y="95"/>
                      </a:lnTo>
                      <a:lnTo>
                        <a:pt x="39" y="94"/>
                      </a:lnTo>
                      <a:lnTo>
                        <a:pt x="35" y="93"/>
                      </a:lnTo>
                      <a:lnTo>
                        <a:pt x="31" y="92"/>
                      </a:lnTo>
                      <a:lnTo>
                        <a:pt x="27" y="90"/>
                      </a:lnTo>
                      <a:lnTo>
                        <a:pt x="22" y="89"/>
                      </a:lnTo>
                      <a:lnTo>
                        <a:pt x="11" y="115"/>
                      </a:lnTo>
                      <a:lnTo>
                        <a:pt x="0" y="41"/>
                      </a:lnTo>
                      <a:lnTo>
                        <a:pt x="61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08" name="Freeform 118"/>
                <p:cNvSpPr>
                  <a:spLocks/>
                </p:cNvSpPr>
                <p:nvPr/>
              </p:nvSpPr>
              <p:spPr bwMode="auto">
                <a:xfrm>
                  <a:off x="2931" y="3800"/>
                  <a:ext cx="132" cy="125"/>
                </a:xfrm>
                <a:custGeom>
                  <a:avLst/>
                  <a:gdLst>
                    <a:gd name="T0" fmla="*/ 132 w 132"/>
                    <a:gd name="T1" fmla="*/ 28 h 125"/>
                    <a:gd name="T2" fmla="*/ 130 w 132"/>
                    <a:gd name="T3" fmla="*/ 30 h 125"/>
                    <a:gd name="T4" fmla="*/ 129 w 132"/>
                    <a:gd name="T5" fmla="*/ 33 h 125"/>
                    <a:gd name="T6" fmla="*/ 127 w 132"/>
                    <a:gd name="T7" fmla="*/ 35 h 125"/>
                    <a:gd name="T8" fmla="*/ 126 w 132"/>
                    <a:gd name="T9" fmla="*/ 37 h 125"/>
                    <a:gd name="T10" fmla="*/ 125 w 132"/>
                    <a:gd name="T11" fmla="*/ 40 h 125"/>
                    <a:gd name="T12" fmla="*/ 123 w 132"/>
                    <a:gd name="T13" fmla="*/ 42 h 125"/>
                    <a:gd name="T14" fmla="*/ 122 w 132"/>
                    <a:gd name="T15" fmla="*/ 44 h 125"/>
                    <a:gd name="T16" fmla="*/ 120 w 132"/>
                    <a:gd name="T17" fmla="*/ 47 h 125"/>
                    <a:gd name="T18" fmla="*/ 118 w 132"/>
                    <a:gd name="T19" fmla="*/ 49 h 125"/>
                    <a:gd name="T20" fmla="*/ 116 w 132"/>
                    <a:gd name="T21" fmla="*/ 52 h 125"/>
                    <a:gd name="T22" fmla="*/ 115 w 132"/>
                    <a:gd name="T23" fmla="*/ 54 h 125"/>
                    <a:gd name="T24" fmla="*/ 113 w 132"/>
                    <a:gd name="T25" fmla="*/ 56 h 125"/>
                    <a:gd name="T26" fmla="*/ 110 w 132"/>
                    <a:gd name="T27" fmla="*/ 59 h 125"/>
                    <a:gd name="T28" fmla="*/ 108 w 132"/>
                    <a:gd name="T29" fmla="*/ 62 h 125"/>
                    <a:gd name="T30" fmla="*/ 106 w 132"/>
                    <a:gd name="T31" fmla="*/ 64 h 125"/>
                    <a:gd name="T32" fmla="*/ 104 w 132"/>
                    <a:gd name="T33" fmla="*/ 67 h 125"/>
                    <a:gd name="T34" fmla="*/ 102 w 132"/>
                    <a:gd name="T35" fmla="*/ 69 h 125"/>
                    <a:gd name="T36" fmla="*/ 99 w 132"/>
                    <a:gd name="T37" fmla="*/ 72 h 125"/>
                    <a:gd name="T38" fmla="*/ 97 w 132"/>
                    <a:gd name="T39" fmla="*/ 74 h 125"/>
                    <a:gd name="T40" fmla="*/ 94 w 132"/>
                    <a:gd name="T41" fmla="*/ 76 h 125"/>
                    <a:gd name="T42" fmla="*/ 92 w 132"/>
                    <a:gd name="T43" fmla="*/ 78 h 125"/>
                    <a:gd name="T44" fmla="*/ 90 w 132"/>
                    <a:gd name="T45" fmla="*/ 80 h 125"/>
                    <a:gd name="T46" fmla="*/ 87 w 132"/>
                    <a:gd name="T47" fmla="*/ 82 h 125"/>
                    <a:gd name="T48" fmla="*/ 85 w 132"/>
                    <a:gd name="T49" fmla="*/ 84 h 125"/>
                    <a:gd name="T50" fmla="*/ 82 w 132"/>
                    <a:gd name="T51" fmla="*/ 86 h 125"/>
                    <a:gd name="T52" fmla="*/ 79 w 132"/>
                    <a:gd name="T53" fmla="*/ 88 h 125"/>
                    <a:gd name="T54" fmla="*/ 76 w 132"/>
                    <a:gd name="T55" fmla="*/ 90 h 125"/>
                    <a:gd name="T56" fmla="*/ 73 w 132"/>
                    <a:gd name="T57" fmla="*/ 93 h 125"/>
                    <a:gd name="T58" fmla="*/ 70 w 132"/>
                    <a:gd name="T59" fmla="*/ 95 h 125"/>
                    <a:gd name="T60" fmla="*/ 66 w 132"/>
                    <a:gd name="T61" fmla="*/ 97 h 125"/>
                    <a:gd name="T62" fmla="*/ 63 w 132"/>
                    <a:gd name="T63" fmla="*/ 99 h 125"/>
                    <a:gd name="T64" fmla="*/ 59 w 132"/>
                    <a:gd name="T65" fmla="*/ 101 h 125"/>
                    <a:gd name="T66" fmla="*/ 78 w 132"/>
                    <a:gd name="T67" fmla="*/ 125 h 125"/>
                    <a:gd name="T68" fmla="*/ 5 w 132"/>
                    <a:gd name="T69" fmla="*/ 94 h 125"/>
                    <a:gd name="T70" fmla="*/ 0 w 132"/>
                    <a:gd name="T71" fmla="*/ 33 h 125"/>
                    <a:gd name="T72" fmla="*/ 15 w 132"/>
                    <a:gd name="T73" fmla="*/ 50 h 125"/>
                    <a:gd name="T74" fmla="*/ 18 w 132"/>
                    <a:gd name="T75" fmla="*/ 49 h 125"/>
                    <a:gd name="T76" fmla="*/ 22 w 132"/>
                    <a:gd name="T77" fmla="*/ 47 h 125"/>
                    <a:gd name="T78" fmla="*/ 26 w 132"/>
                    <a:gd name="T79" fmla="*/ 45 h 125"/>
                    <a:gd name="T80" fmla="*/ 30 w 132"/>
                    <a:gd name="T81" fmla="*/ 43 h 125"/>
                    <a:gd name="T82" fmla="*/ 35 w 132"/>
                    <a:gd name="T83" fmla="*/ 40 h 125"/>
                    <a:gd name="T84" fmla="*/ 39 w 132"/>
                    <a:gd name="T85" fmla="*/ 37 h 125"/>
                    <a:gd name="T86" fmla="*/ 42 w 132"/>
                    <a:gd name="T87" fmla="*/ 34 h 125"/>
                    <a:gd name="T88" fmla="*/ 46 w 132"/>
                    <a:gd name="T89" fmla="*/ 31 h 125"/>
                    <a:gd name="T90" fmla="*/ 49 w 132"/>
                    <a:gd name="T91" fmla="*/ 29 h 125"/>
                    <a:gd name="T92" fmla="*/ 52 w 132"/>
                    <a:gd name="T93" fmla="*/ 26 h 125"/>
                    <a:gd name="T94" fmla="*/ 55 w 132"/>
                    <a:gd name="T95" fmla="*/ 22 h 125"/>
                    <a:gd name="T96" fmla="*/ 58 w 132"/>
                    <a:gd name="T97" fmla="*/ 19 h 125"/>
                    <a:gd name="T98" fmla="*/ 60 w 132"/>
                    <a:gd name="T99" fmla="*/ 16 h 125"/>
                    <a:gd name="T100" fmla="*/ 63 w 132"/>
                    <a:gd name="T101" fmla="*/ 13 h 125"/>
                    <a:gd name="T102" fmla="*/ 65 w 132"/>
                    <a:gd name="T103" fmla="*/ 9 h 125"/>
                    <a:gd name="T104" fmla="*/ 68 w 132"/>
                    <a:gd name="T105" fmla="*/ 6 h 125"/>
                    <a:gd name="T106" fmla="*/ 69 w 132"/>
                    <a:gd name="T107" fmla="*/ 3 h 125"/>
                    <a:gd name="T108" fmla="*/ 70 w 132"/>
                    <a:gd name="T109" fmla="*/ 0 h 125"/>
                    <a:gd name="T110" fmla="*/ 132 w 132"/>
                    <a:gd name="T111" fmla="*/ 28 h 125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32"/>
                    <a:gd name="T169" fmla="*/ 0 h 125"/>
                    <a:gd name="T170" fmla="*/ 132 w 132"/>
                    <a:gd name="T171" fmla="*/ 125 h 125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32" h="125">
                      <a:moveTo>
                        <a:pt x="132" y="28"/>
                      </a:moveTo>
                      <a:lnTo>
                        <a:pt x="130" y="30"/>
                      </a:lnTo>
                      <a:lnTo>
                        <a:pt x="129" y="33"/>
                      </a:lnTo>
                      <a:lnTo>
                        <a:pt x="127" y="35"/>
                      </a:lnTo>
                      <a:lnTo>
                        <a:pt x="126" y="37"/>
                      </a:lnTo>
                      <a:lnTo>
                        <a:pt x="125" y="40"/>
                      </a:lnTo>
                      <a:lnTo>
                        <a:pt x="123" y="42"/>
                      </a:lnTo>
                      <a:lnTo>
                        <a:pt x="122" y="44"/>
                      </a:lnTo>
                      <a:lnTo>
                        <a:pt x="120" y="47"/>
                      </a:lnTo>
                      <a:lnTo>
                        <a:pt x="118" y="49"/>
                      </a:lnTo>
                      <a:lnTo>
                        <a:pt x="116" y="52"/>
                      </a:lnTo>
                      <a:lnTo>
                        <a:pt x="115" y="54"/>
                      </a:lnTo>
                      <a:lnTo>
                        <a:pt x="113" y="56"/>
                      </a:lnTo>
                      <a:lnTo>
                        <a:pt x="110" y="59"/>
                      </a:lnTo>
                      <a:lnTo>
                        <a:pt x="108" y="62"/>
                      </a:lnTo>
                      <a:lnTo>
                        <a:pt x="106" y="64"/>
                      </a:lnTo>
                      <a:lnTo>
                        <a:pt x="104" y="67"/>
                      </a:lnTo>
                      <a:lnTo>
                        <a:pt x="102" y="69"/>
                      </a:lnTo>
                      <a:lnTo>
                        <a:pt x="99" y="72"/>
                      </a:lnTo>
                      <a:lnTo>
                        <a:pt x="97" y="74"/>
                      </a:lnTo>
                      <a:lnTo>
                        <a:pt x="94" y="76"/>
                      </a:lnTo>
                      <a:lnTo>
                        <a:pt x="92" y="78"/>
                      </a:lnTo>
                      <a:lnTo>
                        <a:pt x="90" y="80"/>
                      </a:lnTo>
                      <a:lnTo>
                        <a:pt x="87" y="82"/>
                      </a:lnTo>
                      <a:lnTo>
                        <a:pt x="85" y="84"/>
                      </a:lnTo>
                      <a:lnTo>
                        <a:pt x="82" y="86"/>
                      </a:lnTo>
                      <a:lnTo>
                        <a:pt x="79" y="88"/>
                      </a:lnTo>
                      <a:lnTo>
                        <a:pt x="76" y="90"/>
                      </a:lnTo>
                      <a:lnTo>
                        <a:pt x="73" y="93"/>
                      </a:lnTo>
                      <a:lnTo>
                        <a:pt x="70" y="95"/>
                      </a:lnTo>
                      <a:lnTo>
                        <a:pt x="66" y="97"/>
                      </a:lnTo>
                      <a:lnTo>
                        <a:pt x="63" y="99"/>
                      </a:lnTo>
                      <a:lnTo>
                        <a:pt x="59" y="101"/>
                      </a:lnTo>
                      <a:lnTo>
                        <a:pt x="78" y="125"/>
                      </a:lnTo>
                      <a:lnTo>
                        <a:pt x="5" y="94"/>
                      </a:lnTo>
                      <a:lnTo>
                        <a:pt x="0" y="33"/>
                      </a:lnTo>
                      <a:lnTo>
                        <a:pt x="15" y="50"/>
                      </a:lnTo>
                      <a:lnTo>
                        <a:pt x="18" y="49"/>
                      </a:lnTo>
                      <a:lnTo>
                        <a:pt x="22" y="47"/>
                      </a:lnTo>
                      <a:lnTo>
                        <a:pt x="26" y="45"/>
                      </a:lnTo>
                      <a:lnTo>
                        <a:pt x="30" y="43"/>
                      </a:lnTo>
                      <a:lnTo>
                        <a:pt x="35" y="40"/>
                      </a:lnTo>
                      <a:lnTo>
                        <a:pt x="39" y="37"/>
                      </a:lnTo>
                      <a:lnTo>
                        <a:pt x="42" y="34"/>
                      </a:lnTo>
                      <a:lnTo>
                        <a:pt x="46" y="31"/>
                      </a:lnTo>
                      <a:lnTo>
                        <a:pt x="49" y="29"/>
                      </a:lnTo>
                      <a:lnTo>
                        <a:pt x="52" y="26"/>
                      </a:lnTo>
                      <a:lnTo>
                        <a:pt x="55" y="22"/>
                      </a:lnTo>
                      <a:lnTo>
                        <a:pt x="58" y="19"/>
                      </a:lnTo>
                      <a:lnTo>
                        <a:pt x="60" y="16"/>
                      </a:lnTo>
                      <a:lnTo>
                        <a:pt x="63" y="13"/>
                      </a:lnTo>
                      <a:lnTo>
                        <a:pt x="65" y="9"/>
                      </a:lnTo>
                      <a:lnTo>
                        <a:pt x="68" y="6"/>
                      </a:lnTo>
                      <a:lnTo>
                        <a:pt x="69" y="3"/>
                      </a:lnTo>
                      <a:lnTo>
                        <a:pt x="70" y="0"/>
                      </a:lnTo>
                      <a:lnTo>
                        <a:pt x="132" y="28"/>
                      </a:lnTo>
                      <a:close/>
                    </a:path>
                  </a:pathLst>
                </a:custGeom>
                <a:solidFill>
                  <a:srgbClr val="00808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09" name="Freeform 119"/>
                <p:cNvSpPr>
                  <a:spLocks/>
                </p:cNvSpPr>
                <p:nvPr/>
              </p:nvSpPr>
              <p:spPr bwMode="auto">
                <a:xfrm>
                  <a:off x="2975" y="3688"/>
                  <a:ext cx="121" cy="146"/>
                </a:xfrm>
                <a:custGeom>
                  <a:avLst/>
                  <a:gdLst>
                    <a:gd name="T0" fmla="*/ 0 w 121"/>
                    <a:gd name="T1" fmla="*/ 93 h 146"/>
                    <a:gd name="T2" fmla="*/ 30 w 121"/>
                    <a:gd name="T3" fmla="*/ 104 h 146"/>
                    <a:gd name="T4" fmla="*/ 32 w 121"/>
                    <a:gd name="T5" fmla="*/ 100 h 146"/>
                    <a:gd name="T6" fmla="*/ 33 w 121"/>
                    <a:gd name="T7" fmla="*/ 97 h 146"/>
                    <a:gd name="T8" fmla="*/ 34 w 121"/>
                    <a:gd name="T9" fmla="*/ 93 h 146"/>
                    <a:gd name="T10" fmla="*/ 35 w 121"/>
                    <a:gd name="T11" fmla="*/ 90 h 146"/>
                    <a:gd name="T12" fmla="*/ 35 w 121"/>
                    <a:gd name="T13" fmla="*/ 87 h 146"/>
                    <a:gd name="T14" fmla="*/ 36 w 121"/>
                    <a:gd name="T15" fmla="*/ 83 h 146"/>
                    <a:gd name="T16" fmla="*/ 37 w 121"/>
                    <a:gd name="T17" fmla="*/ 80 h 146"/>
                    <a:gd name="T18" fmla="*/ 37 w 121"/>
                    <a:gd name="T19" fmla="*/ 77 h 146"/>
                    <a:gd name="T20" fmla="*/ 38 w 121"/>
                    <a:gd name="T21" fmla="*/ 73 h 146"/>
                    <a:gd name="T22" fmla="*/ 38 w 121"/>
                    <a:gd name="T23" fmla="*/ 69 h 146"/>
                    <a:gd name="T24" fmla="*/ 38 w 121"/>
                    <a:gd name="T25" fmla="*/ 61 h 146"/>
                    <a:gd name="T26" fmla="*/ 38 w 121"/>
                    <a:gd name="T27" fmla="*/ 57 h 146"/>
                    <a:gd name="T28" fmla="*/ 38 w 121"/>
                    <a:gd name="T29" fmla="*/ 54 h 146"/>
                    <a:gd name="T30" fmla="*/ 37 w 121"/>
                    <a:gd name="T31" fmla="*/ 50 h 146"/>
                    <a:gd name="T32" fmla="*/ 36 w 121"/>
                    <a:gd name="T33" fmla="*/ 46 h 146"/>
                    <a:gd name="T34" fmla="*/ 36 w 121"/>
                    <a:gd name="T35" fmla="*/ 43 h 146"/>
                    <a:gd name="T36" fmla="*/ 35 w 121"/>
                    <a:gd name="T37" fmla="*/ 39 h 146"/>
                    <a:gd name="T38" fmla="*/ 34 w 121"/>
                    <a:gd name="T39" fmla="*/ 35 h 146"/>
                    <a:gd name="T40" fmla="*/ 92 w 121"/>
                    <a:gd name="T41" fmla="*/ 0 h 146"/>
                    <a:gd name="T42" fmla="*/ 94 w 121"/>
                    <a:gd name="T43" fmla="*/ 4 h 146"/>
                    <a:gd name="T44" fmla="*/ 95 w 121"/>
                    <a:gd name="T45" fmla="*/ 7 h 146"/>
                    <a:gd name="T46" fmla="*/ 96 w 121"/>
                    <a:gd name="T47" fmla="*/ 10 h 146"/>
                    <a:gd name="T48" fmla="*/ 97 w 121"/>
                    <a:gd name="T49" fmla="*/ 13 h 146"/>
                    <a:gd name="T50" fmla="*/ 98 w 121"/>
                    <a:gd name="T51" fmla="*/ 16 h 146"/>
                    <a:gd name="T52" fmla="*/ 99 w 121"/>
                    <a:gd name="T53" fmla="*/ 19 h 146"/>
                    <a:gd name="T54" fmla="*/ 100 w 121"/>
                    <a:gd name="T55" fmla="*/ 22 h 146"/>
                    <a:gd name="T56" fmla="*/ 100 w 121"/>
                    <a:gd name="T57" fmla="*/ 24 h 146"/>
                    <a:gd name="T58" fmla="*/ 101 w 121"/>
                    <a:gd name="T59" fmla="*/ 27 h 146"/>
                    <a:gd name="T60" fmla="*/ 102 w 121"/>
                    <a:gd name="T61" fmla="*/ 31 h 146"/>
                    <a:gd name="T62" fmla="*/ 103 w 121"/>
                    <a:gd name="T63" fmla="*/ 34 h 146"/>
                    <a:gd name="T64" fmla="*/ 103 w 121"/>
                    <a:gd name="T65" fmla="*/ 37 h 146"/>
                    <a:gd name="T66" fmla="*/ 104 w 121"/>
                    <a:gd name="T67" fmla="*/ 41 h 146"/>
                    <a:gd name="T68" fmla="*/ 105 w 121"/>
                    <a:gd name="T69" fmla="*/ 44 h 146"/>
                    <a:gd name="T70" fmla="*/ 105 w 121"/>
                    <a:gd name="T71" fmla="*/ 48 h 146"/>
                    <a:gd name="T72" fmla="*/ 105 w 121"/>
                    <a:gd name="T73" fmla="*/ 52 h 146"/>
                    <a:gd name="T74" fmla="*/ 106 w 121"/>
                    <a:gd name="T75" fmla="*/ 56 h 146"/>
                    <a:gd name="T76" fmla="*/ 106 w 121"/>
                    <a:gd name="T77" fmla="*/ 60 h 146"/>
                    <a:gd name="T78" fmla="*/ 106 w 121"/>
                    <a:gd name="T79" fmla="*/ 64 h 146"/>
                    <a:gd name="T80" fmla="*/ 106 w 121"/>
                    <a:gd name="T81" fmla="*/ 69 h 146"/>
                    <a:gd name="T82" fmla="*/ 105 w 121"/>
                    <a:gd name="T83" fmla="*/ 74 h 146"/>
                    <a:gd name="T84" fmla="*/ 105 w 121"/>
                    <a:gd name="T85" fmla="*/ 77 h 146"/>
                    <a:gd name="T86" fmla="*/ 105 w 121"/>
                    <a:gd name="T87" fmla="*/ 81 h 146"/>
                    <a:gd name="T88" fmla="*/ 105 w 121"/>
                    <a:gd name="T89" fmla="*/ 84 h 146"/>
                    <a:gd name="T90" fmla="*/ 104 w 121"/>
                    <a:gd name="T91" fmla="*/ 89 h 146"/>
                    <a:gd name="T92" fmla="*/ 103 w 121"/>
                    <a:gd name="T93" fmla="*/ 92 h 146"/>
                    <a:gd name="T94" fmla="*/ 102 w 121"/>
                    <a:gd name="T95" fmla="*/ 96 h 146"/>
                    <a:gd name="T96" fmla="*/ 102 w 121"/>
                    <a:gd name="T97" fmla="*/ 100 h 146"/>
                    <a:gd name="T98" fmla="*/ 101 w 121"/>
                    <a:gd name="T99" fmla="*/ 103 h 146"/>
                    <a:gd name="T100" fmla="*/ 100 w 121"/>
                    <a:gd name="T101" fmla="*/ 107 h 146"/>
                    <a:gd name="T102" fmla="*/ 99 w 121"/>
                    <a:gd name="T103" fmla="*/ 111 h 146"/>
                    <a:gd name="T104" fmla="*/ 97 w 121"/>
                    <a:gd name="T105" fmla="*/ 115 h 146"/>
                    <a:gd name="T106" fmla="*/ 96 w 121"/>
                    <a:gd name="T107" fmla="*/ 118 h 146"/>
                    <a:gd name="T108" fmla="*/ 95 w 121"/>
                    <a:gd name="T109" fmla="*/ 123 h 146"/>
                    <a:gd name="T110" fmla="*/ 93 w 121"/>
                    <a:gd name="T111" fmla="*/ 128 h 146"/>
                    <a:gd name="T112" fmla="*/ 121 w 121"/>
                    <a:gd name="T113" fmla="*/ 139 h 146"/>
                    <a:gd name="T114" fmla="*/ 50 w 121"/>
                    <a:gd name="T115" fmla="*/ 146 h 146"/>
                    <a:gd name="T116" fmla="*/ 0 w 121"/>
                    <a:gd name="T117" fmla="*/ 93 h 14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21"/>
                    <a:gd name="T178" fmla="*/ 0 h 146"/>
                    <a:gd name="T179" fmla="*/ 121 w 121"/>
                    <a:gd name="T180" fmla="*/ 146 h 14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21" h="146">
                      <a:moveTo>
                        <a:pt x="0" y="93"/>
                      </a:moveTo>
                      <a:lnTo>
                        <a:pt x="30" y="104"/>
                      </a:lnTo>
                      <a:lnTo>
                        <a:pt x="32" y="100"/>
                      </a:lnTo>
                      <a:lnTo>
                        <a:pt x="33" y="97"/>
                      </a:lnTo>
                      <a:lnTo>
                        <a:pt x="34" y="93"/>
                      </a:lnTo>
                      <a:lnTo>
                        <a:pt x="35" y="90"/>
                      </a:lnTo>
                      <a:lnTo>
                        <a:pt x="35" y="87"/>
                      </a:lnTo>
                      <a:lnTo>
                        <a:pt x="36" y="83"/>
                      </a:lnTo>
                      <a:lnTo>
                        <a:pt x="37" y="80"/>
                      </a:lnTo>
                      <a:lnTo>
                        <a:pt x="37" y="77"/>
                      </a:lnTo>
                      <a:lnTo>
                        <a:pt x="38" y="73"/>
                      </a:lnTo>
                      <a:lnTo>
                        <a:pt x="38" y="69"/>
                      </a:lnTo>
                      <a:lnTo>
                        <a:pt x="38" y="61"/>
                      </a:lnTo>
                      <a:lnTo>
                        <a:pt x="38" y="57"/>
                      </a:lnTo>
                      <a:lnTo>
                        <a:pt x="38" y="54"/>
                      </a:lnTo>
                      <a:lnTo>
                        <a:pt x="37" y="50"/>
                      </a:lnTo>
                      <a:lnTo>
                        <a:pt x="36" y="46"/>
                      </a:lnTo>
                      <a:lnTo>
                        <a:pt x="36" y="43"/>
                      </a:lnTo>
                      <a:lnTo>
                        <a:pt x="35" y="39"/>
                      </a:lnTo>
                      <a:lnTo>
                        <a:pt x="34" y="35"/>
                      </a:lnTo>
                      <a:lnTo>
                        <a:pt x="92" y="0"/>
                      </a:lnTo>
                      <a:lnTo>
                        <a:pt x="94" y="4"/>
                      </a:lnTo>
                      <a:lnTo>
                        <a:pt x="95" y="7"/>
                      </a:lnTo>
                      <a:lnTo>
                        <a:pt x="96" y="10"/>
                      </a:lnTo>
                      <a:lnTo>
                        <a:pt x="97" y="13"/>
                      </a:lnTo>
                      <a:lnTo>
                        <a:pt x="98" y="16"/>
                      </a:lnTo>
                      <a:lnTo>
                        <a:pt x="99" y="19"/>
                      </a:lnTo>
                      <a:lnTo>
                        <a:pt x="100" y="22"/>
                      </a:lnTo>
                      <a:lnTo>
                        <a:pt x="100" y="24"/>
                      </a:lnTo>
                      <a:lnTo>
                        <a:pt x="101" y="27"/>
                      </a:lnTo>
                      <a:lnTo>
                        <a:pt x="102" y="31"/>
                      </a:lnTo>
                      <a:lnTo>
                        <a:pt x="103" y="34"/>
                      </a:lnTo>
                      <a:lnTo>
                        <a:pt x="103" y="37"/>
                      </a:lnTo>
                      <a:lnTo>
                        <a:pt x="104" y="41"/>
                      </a:lnTo>
                      <a:lnTo>
                        <a:pt x="105" y="44"/>
                      </a:lnTo>
                      <a:lnTo>
                        <a:pt x="105" y="48"/>
                      </a:lnTo>
                      <a:lnTo>
                        <a:pt x="105" y="52"/>
                      </a:lnTo>
                      <a:lnTo>
                        <a:pt x="106" y="56"/>
                      </a:lnTo>
                      <a:lnTo>
                        <a:pt x="106" y="60"/>
                      </a:lnTo>
                      <a:lnTo>
                        <a:pt x="106" y="64"/>
                      </a:lnTo>
                      <a:lnTo>
                        <a:pt x="106" y="69"/>
                      </a:lnTo>
                      <a:lnTo>
                        <a:pt x="105" y="74"/>
                      </a:lnTo>
                      <a:lnTo>
                        <a:pt x="105" y="77"/>
                      </a:lnTo>
                      <a:lnTo>
                        <a:pt x="105" y="81"/>
                      </a:lnTo>
                      <a:lnTo>
                        <a:pt x="105" y="84"/>
                      </a:lnTo>
                      <a:lnTo>
                        <a:pt x="104" y="89"/>
                      </a:lnTo>
                      <a:lnTo>
                        <a:pt x="103" y="92"/>
                      </a:lnTo>
                      <a:lnTo>
                        <a:pt x="102" y="96"/>
                      </a:lnTo>
                      <a:lnTo>
                        <a:pt x="102" y="100"/>
                      </a:lnTo>
                      <a:lnTo>
                        <a:pt x="101" y="103"/>
                      </a:lnTo>
                      <a:lnTo>
                        <a:pt x="100" y="107"/>
                      </a:lnTo>
                      <a:lnTo>
                        <a:pt x="99" y="111"/>
                      </a:lnTo>
                      <a:lnTo>
                        <a:pt x="97" y="115"/>
                      </a:lnTo>
                      <a:lnTo>
                        <a:pt x="96" y="118"/>
                      </a:lnTo>
                      <a:lnTo>
                        <a:pt x="95" y="123"/>
                      </a:lnTo>
                      <a:lnTo>
                        <a:pt x="93" y="128"/>
                      </a:lnTo>
                      <a:lnTo>
                        <a:pt x="121" y="139"/>
                      </a:lnTo>
                      <a:lnTo>
                        <a:pt x="50" y="146"/>
                      </a:lnTo>
                      <a:lnTo>
                        <a:pt x="0" y="9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10" name="Freeform 120"/>
                <p:cNvSpPr>
                  <a:spLocks/>
                </p:cNvSpPr>
                <p:nvPr/>
              </p:nvSpPr>
              <p:spPr bwMode="auto">
                <a:xfrm>
                  <a:off x="2952" y="3604"/>
                  <a:ext cx="143" cy="128"/>
                </a:xfrm>
                <a:custGeom>
                  <a:avLst/>
                  <a:gdLst>
                    <a:gd name="T0" fmla="*/ 29 w 143"/>
                    <a:gd name="T1" fmla="*/ 0 h 128"/>
                    <a:gd name="T2" fmla="*/ 32 w 143"/>
                    <a:gd name="T3" fmla="*/ 1 h 128"/>
                    <a:gd name="T4" fmla="*/ 35 w 143"/>
                    <a:gd name="T5" fmla="*/ 2 h 128"/>
                    <a:gd name="T6" fmla="*/ 37 w 143"/>
                    <a:gd name="T7" fmla="*/ 3 h 128"/>
                    <a:gd name="T8" fmla="*/ 39 w 143"/>
                    <a:gd name="T9" fmla="*/ 5 h 128"/>
                    <a:gd name="T10" fmla="*/ 42 w 143"/>
                    <a:gd name="T11" fmla="*/ 6 h 128"/>
                    <a:gd name="T12" fmla="*/ 44 w 143"/>
                    <a:gd name="T13" fmla="*/ 8 h 128"/>
                    <a:gd name="T14" fmla="*/ 47 w 143"/>
                    <a:gd name="T15" fmla="*/ 9 h 128"/>
                    <a:gd name="T16" fmla="*/ 49 w 143"/>
                    <a:gd name="T17" fmla="*/ 10 h 128"/>
                    <a:gd name="T18" fmla="*/ 52 w 143"/>
                    <a:gd name="T19" fmla="*/ 12 h 128"/>
                    <a:gd name="T20" fmla="*/ 55 w 143"/>
                    <a:gd name="T21" fmla="*/ 14 h 128"/>
                    <a:gd name="T22" fmla="*/ 57 w 143"/>
                    <a:gd name="T23" fmla="*/ 16 h 128"/>
                    <a:gd name="T24" fmla="*/ 60 w 143"/>
                    <a:gd name="T25" fmla="*/ 18 h 128"/>
                    <a:gd name="T26" fmla="*/ 62 w 143"/>
                    <a:gd name="T27" fmla="*/ 20 h 128"/>
                    <a:gd name="T28" fmla="*/ 65 w 143"/>
                    <a:gd name="T29" fmla="*/ 22 h 128"/>
                    <a:gd name="T30" fmla="*/ 68 w 143"/>
                    <a:gd name="T31" fmla="*/ 24 h 128"/>
                    <a:gd name="T32" fmla="*/ 70 w 143"/>
                    <a:gd name="T33" fmla="*/ 26 h 128"/>
                    <a:gd name="T34" fmla="*/ 73 w 143"/>
                    <a:gd name="T35" fmla="*/ 28 h 128"/>
                    <a:gd name="T36" fmla="*/ 76 w 143"/>
                    <a:gd name="T37" fmla="*/ 30 h 128"/>
                    <a:gd name="T38" fmla="*/ 78 w 143"/>
                    <a:gd name="T39" fmla="*/ 33 h 128"/>
                    <a:gd name="T40" fmla="*/ 80 w 143"/>
                    <a:gd name="T41" fmla="*/ 35 h 128"/>
                    <a:gd name="T42" fmla="*/ 83 w 143"/>
                    <a:gd name="T43" fmla="*/ 37 h 128"/>
                    <a:gd name="T44" fmla="*/ 85 w 143"/>
                    <a:gd name="T45" fmla="*/ 39 h 128"/>
                    <a:gd name="T46" fmla="*/ 87 w 143"/>
                    <a:gd name="T47" fmla="*/ 42 h 128"/>
                    <a:gd name="T48" fmla="*/ 89 w 143"/>
                    <a:gd name="T49" fmla="*/ 44 h 128"/>
                    <a:gd name="T50" fmla="*/ 91 w 143"/>
                    <a:gd name="T51" fmla="*/ 47 h 128"/>
                    <a:gd name="T52" fmla="*/ 93 w 143"/>
                    <a:gd name="T53" fmla="*/ 49 h 128"/>
                    <a:gd name="T54" fmla="*/ 96 w 143"/>
                    <a:gd name="T55" fmla="*/ 52 h 128"/>
                    <a:gd name="T56" fmla="*/ 98 w 143"/>
                    <a:gd name="T57" fmla="*/ 55 h 128"/>
                    <a:gd name="T58" fmla="*/ 100 w 143"/>
                    <a:gd name="T59" fmla="*/ 58 h 128"/>
                    <a:gd name="T60" fmla="*/ 103 w 143"/>
                    <a:gd name="T61" fmla="*/ 62 h 128"/>
                    <a:gd name="T62" fmla="*/ 105 w 143"/>
                    <a:gd name="T63" fmla="*/ 65 h 128"/>
                    <a:gd name="T64" fmla="*/ 107 w 143"/>
                    <a:gd name="T65" fmla="*/ 68 h 128"/>
                    <a:gd name="T66" fmla="*/ 109 w 143"/>
                    <a:gd name="T67" fmla="*/ 72 h 128"/>
                    <a:gd name="T68" fmla="*/ 111 w 143"/>
                    <a:gd name="T69" fmla="*/ 75 h 128"/>
                    <a:gd name="T70" fmla="*/ 112 w 143"/>
                    <a:gd name="T71" fmla="*/ 78 h 128"/>
                    <a:gd name="T72" fmla="*/ 114 w 143"/>
                    <a:gd name="T73" fmla="*/ 81 h 128"/>
                    <a:gd name="T74" fmla="*/ 114 w 143"/>
                    <a:gd name="T75" fmla="*/ 84 h 128"/>
                    <a:gd name="T76" fmla="*/ 143 w 143"/>
                    <a:gd name="T77" fmla="*/ 73 h 128"/>
                    <a:gd name="T78" fmla="*/ 99 w 143"/>
                    <a:gd name="T79" fmla="*/ 128 h 128"/>
                    <a:gd name="T80" fmla="*/ 21 w 143"/>
                    <a:gd name="T81" fmla="*/ 119 h 128"/>
                    <a:gd name="T82" fmla="*/ 52 w 143"/>
                    <a:gd name="T83" fmla="*/ 107 h 128"/>
                    <a:gd name="T84" fmla="*/ 50 w 143"/>
                    <a:gd name="T85" fmla="*/ 104 h 128"/>
                    <a:gd name="T86" fmla="*/ 48 w 143"/>
                    <a:gd name="T87" fmla="*/ 100 h 128"/>
                    <a:gd name="T88" fmla="*/ 45 w 143"/>
                    <a:gd name="T89" fmla="*/ 96 h 128"/>
                    <a:gd name="T90" fmla="*/ 42 w 143"/>
                    <a:gd name="T91" fmla="*/ 91 h 128"/>
                    <a:gd name="T92" fmla="*/ 39 w 143"/>
                    <a:gd name="T93" fmla="*/ 88 h 128"/>
                    <a:gd name="T94" fmla="*/ 37 w 143"/>
                    <a:gd name="T95" fmla="*/ 84 h 128"/>
                    <a:gd name="T96" fmla="*/ 33 w 143"/>
                    <a:gd name="T97" fmla="*/ 81 h 128"/>
                    <a:gd name="T98" fmla="*/ 30 w 143"/>
                    <a:gd name="T99" fmla="*/ 78 h 128"/>
                    <a:gd name="T100" fmla="*/ 27 w 143"/>
                    <a:gd name="T101" fmla="*/ 75 h 128"/>
                    <a:gd name="T102" fmla="*/ 24 w 143"/>
                    <a:gd name="T103" fmla="*/ 72 h 128"/>
                    <a:gd name="T104" fmla="*/ 20 w 143"/>
                    <a:gd name="T105" fmla="*/ 70 h 128"/>
                    <a:gd name="T106" fmla="*/ 17 w 143"/>
                    <a:gd name="T107" fmla="*/ 67 h 128"/>
                    <a:gd name="T108" fmla="*/ 14 w 143"/>
                    <a:gd name="T109" fmla="*/ 65 h 128"/>
                    <a:gd name="T110" fmla="*/ 10 w 143"/>
                    <a:gd name="T111" fmla="*/ 63 h 128"/>
                    <a:gd name="T112" fmla="*/ 6 w 143"/>
                    <a:gd name="T113" fmla="*/ 60 h 128"/>
                    <a:gd name="T114" fmla="*/ 3 w 143"/>
                    <a:gd name="T115" fmla="*/ 59 h 128"/>
                    <a:gd name="T116" fmla="*/ 0 w 143"/>
                    <a:gd name="T117" fmla="*/ 58 h 128"/>
                    <a:gd name="T118" fmla="*/ 29 w 143"/>
                    <a:gd name="T119" fmla="*/ 0 h 12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43"/>
                    <a:gd name="T181" fmla="*/ 0 h 128"/>
                    <a:gd name="T182" fmla="*/ 143 w 143"/>
                    <a:gd name="T183" fmla="*/ 128 h 128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43" h="128">
                      <a:moveTo>
                        <a:pt x="29" y="0"/>
                      </a:moveTo>
                      <a:lnTo>
                        <a:pt x="32" y="1"/>
                      </a:lnTo>
                      <a:lnTo>
                        <a:pt x="35" y="2"/>
                      </a:lnTo>
                      <a:lnTo>
                        <a:pt x="37" y="3"/>
                      </a:lnTo>
                      <a:lnTo>
                        <a:pt x="39" y="5"/>
                      </a:lnTo>
                      <a:lnTo>
                        <a:pt x="42" y="6"/>
                      </a:lnTo>
                      <a:lnTo>
                        <a:pt x="44" y="8"/>
                      </a:lnTo>
                      <a:lnTo>
                        <a:pt x="47" y="9"/>
                      </a:lnTo>
                      <a:lnTo>
                        <a:pt x="49" y="10"/>
                      </a:lnTo>
                      <a:lnTo>
                        <a:pt x="52" y="12"/>
                      </a:lnTo>
                      <a:lnTo>
                        <a:pt x="55" y="14"/>
                      </a:lnTo>
                      <a:lnTo>
                        <a:pt x="57" y="16"/>
                      </a:lnTo>
                      <a:lnTo>
                        <a:pt x="60" y="18"/>
                      </a:lnTo>
                      <a:lnTo>
                        <a:pt x="62" y="20"/>
                      </a:lnTo>
                      <a:lnTo>
                        <a:pt x="65" y="22"/>
                      </a:lnTo>
                      <a:lnTo>
                        <a:pt x="68" y="24"/>
                      </a:lnTo>
                      <a:lnTo>
                        <a:pt x="70" y="26"/>
                      </a:lnTo>
                      <a:lnTo>
                        <a:pt x="73" y="28"/>
                      </a:lnTo>
                      <a:lnTo>
                        <a:pt x="76" y="30"/>
                      </a:lnTo>
                      <a:lnTo>
                        <a:pt x="78" y="33"/>
                      </a:lnTo>
                      <a:lnTo>
                        <a:pt x="80" y="35"/>
                      </a:lnTo>
                      <a:lnTo>
                        <a:pt x="83" y="37"/>
                      </a:lnTo>
                      <a:lnTo>
                        <a:pt x="85" y="39"/>
                      </a:lnTo>
                      <a:lnTo>
                        <a:pt x="87" y="42"/>
                      </a:lnTo>
                      <a:lnTo>
                        <a:pt x="89" y="44"/>
                      </a:lnTo>
                      <a:lnTo>
                        <a:pt x="91" y="47"/>
                      </a:lnTo>
                      <a:lnTo>
                        <a:pt x="93" y="49"/>
                      </a:lnTo>
                      <a:lnTo>
                        <a:pt x="96" y="52"/>
                      </a:lnTo>
                      <a:lnTo>
                        <a:pt x="98" y="55"/>
                      </a:lnTo>
                      <a:lnTo>
                        <a:pt x="100" y="58"/>
                      </a:lnTo>
                      <a:lnTo>
                        <a:pt x="103" y="62"/>
                      </a:lnTo>
                      <a:lnTo>
                        <a:pt x="105" y="65"/>
                      </a:lnTo>
                      <a:lnTo>
                        <a:pt x="107" y="68"/>
                      </a:lnTo>
                      <a:lnTo>
                        <a:pt x="109" y="72"/>
                      </a:lnTo>
                      <a:lnTo>
                        <a:pt x="111" y="75"/>
                      </a:lnTo>
                      <a:lnTo>
                        <a:pt x="112" y="78"/>
                      </a:lnTo>
                      <a:lnTo>
                        <a:pt x="114" y="81"/>
                      </a:lnTo>
                      <a:lnTo>
                        <a:pt x="114" y="84"/>
                      </a:lnTo>
                      <a:lnTo>
                        <a:pt x="143" y="73"/>
                      </a:lnTo>
                      <a:lnTo>
                        <a:pt x="99" y="128"/>
                      </a:lnTo>
                      <a:lnTo>
                        <a:pt x="21" y="119"/>
                      </a:lnTo>
                      <a:lnTo>
                        <a:pt x="52" y="107"/>
                      </a:lnTo>
                      <a:lnTo>
                        <a:pt x="50" y="104"/>
                      </a:lnTo>
                      <a:lnTo>
                        <a:pt x="48" y="100"/>
                      </a:lnTo>
                      <a:lnTo>
                        <a:pt x="45" y="96"/>
                      </a:lnTo>
                      <a:lnTo>
                        <a:pt x="42" y="91"/>
                      </a:lnTo>
                      <a:lnTo>
                        <a:pt x="39" y="88"/>
                      </a:lnTo>
                      <a:lnTo>
                        <a:pt x="37" y="84"/>
                      </a:lnTo>
                      <a:lnTo>
                        <a:pt x="33" y="81"/>
                      </a:lnTo>
                      <a:lnTo>
                        <a:pt x="30" y="78"/>
                      </a:lnTo>
                      <a:lnTo>
                        <a:pt x="27" y="75"/>
                      </a:lnTo>
                      <a:lnTo>
                        <a:pt x="24" y="72"/>
                      </a:lnTo>
                      <a:lnTo>
                        <a:pt x="20" y="70"/>
                      </a:lnTo>
                      <a:lnTo>
                        <a:pt x="17" y="67"/>
                      </a:lnTo>
                      <a:lnTo>
                        <a:pt x="14" y="65"/>
                      </a:lnTo>
                      <a:lnTo>
                        <a:pt x="10" y="63"/>
                      </a:lnTo>
                      <a:lnTo>
                        <a:pt x="6" y="60"/>
                      </a:lnTo>
                      <a:lnTo>
                        <a:pt x="3" y="59"/>
                      </a:lnTo>
                      <a:lnTo>
                        <a:pt x="0" y="58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11" name="Freeform 121"/>
                <p:cNvSpPr>
                  <a:spLocks/>
                </p:cNvSpPr>
                <p:nvPr/>
              </p:nvSpPr>
              <p:spPr bwMode="auto">
                <a:xfrm>
                  <a:off x="2853" y="3571"/>
                  <a:ext cx="137" cy="105"/>
                </a:xfrm>
                <a:custGeom>
                  <a:avLst/>
                  <a:gdLst>
                    <a:gd name="T0" fmla="*/ 73 w 137"/>
                    <a:gd name="T1" fmla="*/ 105 h 105"/>
                    <a:gd name="T2" fmla="*/ 82 w 137"/>
                    <a:gd name="T3" fmla="*/ 85 h 105"/>
                    <a:gd name="T4" fmla="*/ 79 w 137"/>
                    <a:gd name="T5" fmla="*/ 84 h 105"/>
                    <a:gd name="T6" fmla="*/ 76 w 137"/>
                    <a:gd name="T7" fmla="*/ 83 h 105"/>
                    <a:gd name="T8" fmla="*/ 72 w 137"/>
                    <a:gd name="T9" fmla="*/ 82 h 105"/>
                    <a:gd name="T10" fmla="*/ 68 w 137"/>
                    <a:gd name="T11" fmla="*/ 82 h 105"/>
                    <a:gd name="T12" fmla="*/ 65 w 137"/>
                    <a:gd name="T13" fmla="*/ 81 h 105"/>
                    <a:gd name="T14" fmla="*/ 60 w 137"/>
                    <a:gd name="T15" fmla="*/ 81 h 105"/>
                    <a:gd name="T16" fmla="*/ 56 w 137"/>
                    <a:gd name="T17" fmla="*/ 81 h 105"/>
                    <a:gd name="T18" fmla="*/ 48 w 137"/>
                    <a:gd name="T19" fmla="*/ 81 h 105"/>
                    <a:gd name="T20" fmla="*/ 44 w 137"/>
                    <a:gd name="T21" fmla="*/ 81 h 105"/>
                    <a:gd name="T22" fmla="*/ 41 w 137"/>
                    <a:gd name="T23" fmla="*/ 81 h 105"/>
                    <a:gd name="T24" fmla="*/ 37 w 137"/>
                    <a:gd name="T25" fmla="*/ 82 h 105"/>
                    <a:gd name="T26" fmla="*/ 33 w 137"/>
                    <a:gd name="T27" fmla="*/ 82 h 105"/>
                    <a:gd name="T28" fmla="*/ 29 w 137"/>
                    <a:gd name="T29" fmla="*/ 83 h 105"/>
                    <a:gd name="T30" fmla="*/ 25 w 137"/>
                    <a:gd name="T31" fmla="*/ 84 h 105"/>
                    <a:gd name="T32" fmla="*/ 21 w 137"/>
                    <a:gd name="T33" fmla="*/ 85 h 105"/>
                    <a:gd name="T34" fmla="*/ 31 w 137"/>
                    <a:gd name="T35" fmla="*/ 42 h 105"/>
                    <a:gd name="T36" fmla="*/ 0 w 137"/>
                    <a:gd name="T37" fmla="*/ 24 h 105"/>
                    <a:gd name="T38" fmla="*/ 1 w 137"/>
                    <a:gd name="T39" fmla="*/ 24 h 105"/>
                    <a:gd name="T40" fmla="*/ 4 w 137"/>
                    <a:gd name="T41" fmla="*/ 23 h 105"/>
                    <a:gd name="T42" fmla="*/ 7 w 137"/>
                    <a:gd name="T43" fmla="*/ 22 h 105"/>
                    <a:gd name="T44" fmla="*/ 10 w 137"/>
                    <a:gd name="T45" fmla="*/ 21 h 105"/>
                    <a:gd name="T46" fmla="*/ 13 w 137"/>
                    <a:gd name="T47" fmla="*/ 21 h 105"/>
                    <a:gd name="T48" fmla="*/ 16 w 137"/>
                    <a:gd name="T49" fmla="*/ 20 h 105"/>
                    <a:gd name="T50" fmla="*/ 20 w 137"/>
                    <a:gd name="T51" fmla="*/ 19 h 105"/>
                    <a:gd name="T52" fmla="*/ 23 w 137"/>
                    <a:gd name="T53" fmla="*/ 19 h 105"/>
                    <a:gd name="T54" fmla="*/ 27 w 137"/>
                    <a:gd name="T55" fmla="*/ 18 h 105"/>
                    <a:gd name="T56" fmla="*/ 31 w 137"/>
                    <a:gd name="T57" fmla="*/ 18 h 105"/>
                    <a:gd name="T58" fmla="*/ 35 w 137"/>
                    <a:gd name="T59" fmla="*/ 17 h 105"/>
                    <a:gd name="T60" fmla="*/ 39 w 137"/>
                    <a:gd name="T61" fmla="*/ 17 h 105"/>
                    <a:gd name="T62" fmla="*/ 43 w 137"/>
                    <a:gd name="T63" fmla="*/ 17 h 105"/>
                    <a:gd name="T64" fmla="*/ 47 w 137"/>
                    <a:gd name="T65" fmla="*/ 17 h 105"/>
                    <a:gd name="T66" fmla="*/ 52 w 137"/>
                    <a:gd name="T67" fmla="*/ 17 h 105"/>
                    <a:gd name="T68" fmla="*/ 57 w 137"/>
                    <a:gd name="T69" fmla="*/ 17 h 105"/>
                    <a:gd name="T70" fmla="*/ 62 w 137"/>
                    <a:gd name="T71" fmla="*/ 17 h 105"/>
                    <a:gd name="T72" fmla="*/ 65 w 137"/>
                    <a:gd name="T73" fmla="*/ 17 h 105"/>
                    <a:gd name="T74" fmla="*/ 69 w 137"/>
                    <a:gd name="T75" fmla="*/ 17 h 105"/>
                    <a:gd name="T76" fmla="*/ 73 w 137"/>
                    <a:gd name="T77" fmla="*/ 18 h 105"/>
                    <a:gd name="T78" fmla="*/ 77 w 137"/>
                    <a:gd name="T79" fmla="*/ 18 h 105"/>
                    <a:gd name="T80" fmla="*/ 81 w 137"/>
                    <a:gd name="T81" fmla="*/ 19 h 105"/>
                    <a:gd name="T82" fmla="*/ 85 w 137"/>
                    <a:gd name="T83" fmla="*/ 20 h 105"/>
                    <a:gd name="T84" fmla="*/ 89 w 137"/>
                    <a:gd name="T85" fmla="*/ 20 h 105"/>
                    <a:gd name="T86" fmla="*/ 93 w 137"/>
                    <a:gd name="T87" fmla="*/ 21 h 105"/>
                    <a:gd name="T88" fmla="*/ 97 w 137"/>
                    <a:gd name="T89" fmla="*/ 22 h 105"/>
                    <a:gd name="T90" fmla="*/ 101 w 137"/>
                    <a:gd name="T91" fmla="*/ 23 h 105"/>
                    <a:gd name="T92" fmla="*/ 105 w 137"/>
                    <a:gd name="T93" fmla="*/ 24 h 105"/>
                    <a:gd name="T94" fmla="*/ 109 w 137"/>
                    <a:gd name="T95" fmla="*/ 26 h 105"/>
                    <a:gd name="T96" fmla="*/ 121 w 137"/>
                    <a:gd name="T97" fmla="*/ 0 h 105"/>
                    <a:gd name="T98" fmla="*/ 137 w 137"/>
                    <a:gd name="T99" fmla="*/ 71 h 105"/>
                    <a:gd name="T100" fmla="*/ 73 w 137"/>
                    <a:gd name="T101" fmla="*/ 105 h 105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37"/>
                    <a:gd name="T154" fmla="*/ 0 h 105"/>
                    <a:gd name="T155" fmla="*/ 137 w 137"/>
                    <a:gd name="T156" fmla="*/ 105 h 105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37" h="105">
                      <a:moveTo>
                        <a:pt x="73" y="105"/>
                      </a:moveTo>
                      <a:lnTo>
                        <a:pt x="82" y="85"/>
                      </a:lnTo>
                      <a:lnTo>
                        <a:pt x="79" y="84"/>
                      </a:lnTo>
                      <a:lnTo>
                        <a:pt x="76" y="83"/>
                      </a:lnTo>
                      <a:lnTo>
                        <a:pt x="72" y="82"/>
                      </a:lnTo>
                      <a:lnTo>
                        <a:pt x="68" y="82"/>
                      </a:lnTo>
                      <a:lnTo>
                        <a:pt x="65" y="81"/>
                      </a:lnTo>
                      <a:lnTo>
                        <a:pt x="60" y="81"/>
                      </a:lnTo>
                      <a:lnTo>
                        <a:pt x="56" y="81"/>
                      </a:lnTo>
                      <a:lnTo>
                        <a:pt x="48" y="81"/>
                      </a:lnTo>
                      <a:lnTo>
                        <a:pt x="44" y="81"/>
                      </a:lnTo>
                      <a:lnTo>
                        <a:pt x="41" y="81"/>
                      </a:lnTo>
                      <a:lnTo>
                        <a:pt x="37" y="82"/>
                      </a:lnTo>
                      <a:lnTo>
                        <a:pt x="33" y="82"/>
                      </a:lnTo>
                      <a:lnTo>
                        <a:pt x="29" y="83"/>
                      </a:lnTo>
                      <a:lnTo>
                        <a:pt x="25" y="84"/>
                      </a:lnTo>
                      <a:lnTo>
                        <a:pt x="21" y="85"/>
                      </a:lnTo>
                      <a:lnTo>
                        <a:pt x="31" y="42"/>
                      </a:lnTo>
                      <a:lnTo>
                        <a:pt x="0" y="24"/>
                      </a:lnTo>
                      <a:lnTo>
                        <a:pt x="1" y="24"/>
                      </a:lnTo>
                      <a:lnTo>
                        <a:pt x="4" y="23"/>
                      </a:lnTo>
                      <a:lnTo>
                        <a:pt x="7" y="22"/>
                      </a:lnTo>
                      <a:lnTo>
                        <a:pt x="10" y="21"/>
                      </a:lnTo>
                      <a:lnTo>
                        <a:pt x="13" y="21"/>
                      </a:lnTo>
                      <a:lnTo>
                        <a:pt x="16" y="20"/>
                      </a:lnTo>
                      <a:lnTo>
                        <a:pt x="20" y="19"/>
                      </a:lnTo>
                      <a:lnTo>
                        <a:pt x="23" y="19"/>
                      </a:lnTo>
                      <a:lnTo>
                        <a:pt x="27" y="18"/>
                      </a:lnTo>
                      <a:lnTo>
                        <a:pt x="31" y="18"/>
                      </a:lnTo>
                      <a:lnTo>
                        <a:pt x="35" y="17"/>
                      </a:lnTo>
                      <a:lnTo>
                        <a:pt x="39" y="17"/>
                      </a:lnTo>
                      <a:lnTo>
                        <a:pt x="43" y="17"/>
                      </a:lnTo>
                      <a:lnTo>
                        <a:pt x="47" y="17"/>
                      </a:lnTo>
                      <a:lnTo>
                        <a:pt x="52" y="17"/>
                      </a:lnTo>
                      <a:lnTo>
                        <a:pt x="57" y="17"/>
                      </a:lnTo>
                      <a:lnTo>
                        <a:pt x="62" y="17"/>
                      </a:lnTo>
                      <a:lnTo>
                        <a:pt x="65" y="17"/>
                      </a:lnTo>
                      <a:lnTo>
                        <a:pt x="69" y="17"/>
                      </a:lnTo>
                      <a:lnTo>
                        <a:pt x="73" y="18"/>
                      </a:lnTo>
                      <a:lnTo>
                        <a:pt x="77" y="18"/>
                      </a:lnTo>
                      <a:lnTo>
                        <a:pt x="81" y="19"/>
                      </a:lnTo>
                      <a:lnTo>
                        <a:pt x="85" y="20"/>
                      </a:lnTo>
                      <a:lnTo>
                        <a:pt x="89" y="20"/>
                      </a:lnTo>
                      <a:lnTo>
                        <a:pt x="93" y="21"/>
                      </a:lnTo>
                      <a:lnTo>
                        <a:pt x="97" y="22"/>
                      </a:lnTo>
                      <a:lnTo>
                        <a:pt x="101" y="23"/>
                      </a:lnTo>
                      <a:lnTo>
                        <a:pt x="105" y="24"/>
                      </a:lnTo>
                      <a:lnTo>
                        <a:pt x="109" y="26"/>
                      </a:lnTo>
                      <a:lnTo>
                        <a:pt x="121" y="0"/>
                      </a:lnTo>
                      <a:lnTo>
                        <a:pt x="137" y="71"/>
                      </a:lnTo>
                      <a:lnTo>
                        <a:pt x="73" y="10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grpSp>
              <p:nvGrpSpPr>
                <p:cNvPr id="16412" name="Group 122"/>
                <p:cNvGrpSpPr>
                  <a:grpSpLocks/>
                </p:cNvGrpSpPr>
                <p:nvPr/>
              </p:nvGrpSpPr>
              <p:grpSpPr bwMode="auto">
                <a:xfrm>
                  <a:off x="4395" y="3571"/>
                  <a:ext cx="387" cy="367"/>
                  <a:chOff x="4395" y="3388"/>
                  <a:chExt cx="387" cy="367"/>
                </a:xfrm>
              </p:grpSpPr>
              <p:sp>
                <p:nvSpPr>
                  <p:cNvPr id="16456" name="Freeform 123"/>
                  <p:cNvSpPr>
                    <a:spLocks/>
                  </p:cNvSpPr>
                  <p:nvPr/>
                </p:nvSpPr>
                <p:spPr bwMode="auto">
                  <a:xfrm>
                    <a:off x="4430" y="3396"/>
                    <a:ext cx="140" cy="132"/>
                  </a:xfrm>
                  <a:custGeom>
                    <a:avLst/>
                    <a:gdLst>
                      <a:gd name="T0" fmla="*/ 0 w 140"/>
                      <a:gd name="T1" fmla="*/ 105 h 132"/>
                      <a:gd name="T2" fmla="*/ 1 w 140"/>
                      <a:gd name="T3" fmla="*/ 102 h 132"/>
                      <a:gd name="T4" fmla="*/ 2 w 140"/>
                      <a:gd name="T5" fmla="*/ 100 h 132"/>
                      <a:gd name="T6" fmla="*/ 4 w 140"/>
                      <a:gd name="T7" fmla="*/ 97 h 132"/>
                      <a:gd name="T8" fmla="*/ 5 w 140"/>
                      <a:gd name="T9" fmla="*/ 95 h 132"/>
                      <a:gd name="T10" fmla="*/ 6 w 140"/>
                      <a:gd name="T11" fmla="*/ 93 h 132"/>
                      <a:gd name="T12" fmla="*/ 8 w 140"/>
                      <a:gd name="T13" fmla="*/ 90 h 132"/>
                      <a:gd name="T14" fmla="*/ 10 w 140"/>
                      <a:gd name="T15" fmla="*/ 88 h 132"/>
                      <a:gd name="T16" fmla="*/ 11 w 140"/>
                      <a:gd name="T17" fmla="*/ 86 h 132"/>
                      <a:gd name="T18" fmla="*/ 13 w 140"/>
                      <a:gd name="T19" fmla="*/ 83 h 132"/>
                      <a:gd name="T20" fmla="*/ 15 w 140"/>
                      <a:gd name="T21" fmla="*/ 80 h 132"/>
                      <a:gd name="T22" fmla="*/ 17 w 140"/>
                      <a:gd name="T23" fmla="*/ 78 h 132"/>
                      <a:gd name="T24" fmla="*/ 19 w 140"/>
                      <a:gd name="T25" fmla="*/ 76 h 132"/>
                      <a:gd name="T26" fmla="*/ 21 w 140"/>
                      <a:gd name="T27" fmla="*/ 73 h 132"/>
                      <a:gd name="T28" fmla="*/ 23 w 140"/>
                      <a:gd name="T29" fmla="*/ 70 h 132"/>
                      <a:gd name="T30" fmla="*/ 25 w 140"/>
                      <a:gd name="T31" fmla="*/ 68 h 132"/>
                      <a:gd name="T32" fmla="*/ 27 w 140"/>
                      <a:gd name="T33" fmla="*/ 66 h 132"/>
                      <a:gd name="T34" fmla="*/ 29 w 140"/>
                      <a:gd name="T35" fmla="*/ 63 h 132"/>
                      <a:gd name="T36" fmla="*/ 32 w 140"/>
                      <a:gd name="T37" fmla="*/ 61 h 132"/>
                      <a:gd name="T38" fmla="*/ 35 w 140"/>
                      <a:gd name="T39" fmla="*/ 58 h 132"/>
                      <a:gd name="T40" fmla="*/ 37 w 140"/>
                      <a:gd name="T41" fmla="*/ 56 h 132"/>
                      <a:gd name="T42" fmla="*/ 40 w 140"/>
                      <a:gd name="T43" fmla="*/ 54 h 132"/>
                      <a:gd name="T44" fmla="*/ 42 w 140"/>
                      <a:gd name="T45" fmla="*/ 52 h 132"/>
                      <a:gd name="T46" fmla="*/ 44 w 140"/>
                      <a:gd name="T47" fmla="*/ 50 h 132"/>
                      <a:gd name="T48" fmla="*/ 47 w 140"/>
                      <a:gd name="T49" fmla="*/ 48 h 132"/>
                      <a:gd name="T50" fmla="*/ 50 w 140"/>
                      <a:gd name="T51" fmla="*/ 46 h 132"/>
                      <a:gd name="T52" fmla="*/ 52 w 140"/>
                      <a:gd name="T53" fmla="*/ 44 h 132"/>
                      <a:gd name="T54" fmla="*/ 55 w 140"/>
                      <a:gd name="T55" fmla="*/ 42 h 132"/>
                      <a:gd name="T56" fmla="*/ 58 w 140"/>
                      <a:gd name="T57" fmla="*/ 39 h 132"/>
                      <a:gd name="T58" fmla="*/ 62 w 140"/>
                      <a:gd name="T59" fmla="*/ 37 h 132"/>
                      <a:gd name="T60" fmla="*/ 65 w 140"/>
                      <a:gd name="T61" fmla="*/ 35 h 132"/>
                      <a:gd name="T62" fmla="*/ 68 w 140"/>
                      <a:gd name="T63" fmla="*/ 33 h 132"/>
                      <a:gd name="T64" fmla="*/ 72 w 140"/>
                      <a:gd name="T65" fmla="*/ 31 h 132"/>
                      <a:gd name="T66" fmla="*/ 76 w 140"/>
                      <a:gd name="T67" fmla="*/ 29 h 132"/>
                      <a:gd name="T68" fmla="*/ 79 w 140"/>
                      <a:gd name="T69" fmla="*/ 28 h 132"/>
                      <a:gd name="T70" fmla="*/ 82 w 140"/>
                      <a:gd name="T71" fmla="*/ 26 h 132"/>
                      <a:gd name="T72" fmla="*/ 86 w 140"/>
                      <a:gd name="T73" fmla="*/ 25 h 132"/>
                      <a:gd name="T74" fmla="*/ 88 w 140"/>
                      <a:gd name="T75" fmla="*/ 24 h 132"/>
                      <a:gd name="T76" fmla="*/ 77 w 140"/>
                      <a:gd name="T77" fmla="*/ 0 h 132"/>
                      <a:gd name="T78" fmla="*/ 140 w 140"/>
                      <a:gd name="T79" fmla="*/ 34 h 132"/>
                      <a:gd name="T80" fmla="*/ 123 w 140"/>
                      <a:gd name="T81" fmla="*/ 104 h 132"/>
                      <a:gd name="T82" fmla="*/ 113 w 140"/>
                      <a:gd name="T83" fmla="*/ 83 h 132"/>
                      <a:gd name="T84" fmla="*/ 109 w 140"/>
                      <a:gd name="T85" fmla="*/ 85 h 132"/>
                      <a:gd name="T86" fmla="*/ 105 w 140"/>
                      <a:gd name="T87" fmla="*/ 87 h 132"/>
                      <a:gd name="T88" fmla="*/ 101 w 140"/>
                      <a:gd name="T89" fmla="*/ 89 h 132"/>
                      <a:gd name="T90" fmla="*/ 96 w 140"/>
                      <a:gd name="T91" fmla="*/ 92 h 132"/>
                      <a:gd name="T92" fmla="*/ 93 w 140"/>
                      <a:gd name="T93" fmla="*/ 95 h 132"/>
                      <a:gd name="T94" fmla="*/ 89 w 140"/>
                      <a:gd name="T95" fmla="*/ 98 h 132"/>
                      <a:gd name="T96" fmla="*/ 85 w 140"/>
                      <a:gd name="T97" fmla="*/ 101 h 132"/>
                      <a:gd name="T98" fmla="*/ 82 w 140"/>
                      <a:gd name="T99" fmla="*/ 103 h 132"/>
                      <a:gd name="T100" fmla="*/ 80 w 140"/>
                      <a:gd name="T101" fmla="*/ 106 h 132"/>
                      <a:gd name="T102" fmla="*/ 76 w 140"/>
                      <a:gd name="T103" fmla="*/ 110 h 132"/>
                      <a:gd name="T104" fmla="*/ 74 w 140"/>
                      <a:gd name="T105" fmla="*/ 113 h 132"/>
                      <a:gd name="T106" fmla="*/ 71 w 140"/>
                      <a:gd name="T107" fmla="*/ 116 h 132"/>
                      <a:gd name="T108" fmla="*/ 69 w 140"/>
                      <a:gd name="T109" fmla="*/ 119 h 132"/>
                      <a:gd name="T110" fmla="*/ 66 w 140"/>
                      <a:gd name="T111" fmla="*/ 123 h 132"/>
                      <a:gd name="T112" fmla="*/ 64 w 140"/>
                      <a:gd name="T113" fmla="*/ 127 h 132"/>
                      <a:gd name="T114" fmla="*/ 62 w 140"/>
                      <a:gd name="T115" fmla="*/ 129 h 132"/>
                      <a:gd name="T116" fmla="*/ 61 w 140"/>
                      <a:gd name="T117" fmla="*/ 132 h 132"/>
                      <a:gd name="T118" fmla="*/ 0 w 140"/>
                      <a:gd name="T119" fmla="*/ 105 h 132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0"/>
                      <a:gd name="T181" fmla="*/ 0 h 132"/>
                      <a:gd name="T182" fmla="*/ 140 w 140"/>
                      <a:gd name="T183" fmla="*/ 132 h 132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0" h="132">
                        <a:moveTo>
                          <a:pt x="0" y="105"/>
                        </a:moveTo>
                        <a:lnTo>
                          <a:pt x="1" y="102"/>
                        </a:lnTo>
                        <a:lnTo>
                          <a:pt x="2" y="100"/>
                        </a:lnTo>
                        <a:lnTo>
                          <a:pt x="4" y="97"/>
                        </a:lnTo>
                        <a:lnTo>
                          <a:pt x="5" y="95"/>
                        </a:lnTo>
                        <a:lnTo>
                          <a:pt x="6" y="93"/>
                        </a:lnTo>
                        <a:lnTo>
                          <a:pt x="8" y="90"/>
                        </a:lnTo>
                        <a:lnTo>
                          <a:pt x="10" y="88"/>
                        </a:lnTo>
                        <a:lnTo>
                          <a:pt x="11" y="86"/>
                        </a:lnTo>
                        <a:lnTo>
                          <a:pt x="13" y="83"/>
                        </a:lnTo>
                        <a:lnTo>
                          <a:pt x="15" y="80"/>
                        </a:lnTo>
                        <a:lnTo>
                          <a:pt x="17" y="78"/>
                        </a:lnTo>
                        <a:lnTo>
                          <a:pt x="19" y="76"/>
                        </a:lnTo>
                        <a:lnTo>
                          <a:pt x="21" y="73"/>
                        </a:lnTo>
                        <a:lnTo>
                          <a:pt x="23" y="70"/>
                        </a:lnTo>
                        <a:lnTo>
                          <a:pt x="25" y="68"/>
                        </a:lnTo>
                        <a:lnTo>
                          <a:pt x="27" y="66"/>
                        </a:lnTo>
                        <a:lnTo>
                          <a:pt x="29" y="63"/>
                        </a:lnTo>
                        <a:lnTo>
                          <a:pt x="32" y="61"/>
                        </a:lnTo>
                        <a:lnTo>
                          <a:pt x="35" y="58"/>
                        </a:lnTo>
                        <a:lnTo>
                          <a:pt x="37" y="56"/>
                        </a:lnTo>
                        <a:lnTo>
                          <a:pt x="40" y="54"/>
                        </a:lnTo>
                        <a:lnTo>
                          <a:pt x="42" y="52"/>
                        </a:lnTo>
                        <a:lnTo>
                          <a:pt x="44" y="50"/>
                        </a:lnTo>
                        <a:lnTo>
                          <a:pt x="47" y="48"/>
                        </a:lnTo>
                        <a:lnTo>
                          <a:pt x="50" y="46"/>
                        </a:lnTo>
                        <a:lnTo>
                          <a:pt x="52" y="44"/>
                        </a:lnTo>
                        <a:lnTo>
                          <a:pt x="55" y="42"/>
                        </a:lnTo>
                        <a:lnTo>
                          <a:pt x="58" y="39"/>
                        </a:lnTo>
                        <a:lnTo>
                          <a:pt x="62" y="37"/>
                        </a:lnTo>
                        <a:lnTo>
                          <a:pt x="65" y="35"/>
                        </a:lnTo>
                        <a:lnTo>
                          <a:pt x="68" y="33"/>
                        </a:lnTo>
                        <a:lnTo>
                          <a:pt x="72" y="31"/>
                        </a:lnTo>
                        <a:lnTo>
                          <a:pt x="76" y="29"/>
                        </a:lnTo>
                        <a:lnTo>
                          <a:pt x="79" y="28"/>
                        </a:lnTo>
                        <a:lnTo>
                          <a:pt x="82" y="26"/>
                        </a:lnTo>
                        <a:lnTo>
                          <a:pt x="86" y="25"/>
                        </a:lnTo>
                        <a:lnTo>
                          <a:pt x="88" y="24"/>
                        </a:lnTo>
                        <a:lnTo>
                          <a:pt x="77" y="0"/>
                        </a:lnTo>
                        <a:lnTo>
                          <a:pt x="140" y="34"/>
                        </a:lnTo>
                        <a:lnTo>
                          <a:pt x="123" y="104"/>
                        </a:lnTo>
                        <a:lnTo>
                          <a:pt x="113" y="83"/>
                        </a:lnTo>
                        <a:lnTo>
                          <a:pt x="109" y="85"/>
                        </a:lnTo>
                        <a:lnTo>
                          <a:pt x="105" y="87"/>
                        </a:lnTo>
                        <a:lnTo>
                          <a:pt x="101" y="89"/>
                        </a:lnTo>
                        <a:lnTo>
                          <a:pt x="96" y="92"/>
                        </a:lnTo>
                        <a:lnTo>
                          <a:pt x="93" y="95"/>
                        </a:lnTo>
                        <a:lnTo>
                          <a:pt x="89" y="98"/>
                        </a:lnTo>
                        <a:lnTo>
                          <a:pt x="85" y="101"/>
                        </a:lnTo>
                        <a:lnTo>
                          <a:pt x="82" y="103"/>
                        </a:lnTo>
                        <a:lnTo>
                          <a:pt x="80" y="106"/>
                        </a:lnTo>
                        <a:lnTo>
                          <a:pt x="76" y="110"/>
                        </a:lnTo>
                        <a:lnTo>
                          <a:pt x="74" y="113"/>
                        </a:lnTo>
                        <a:lnTo>
                          <a:pt x="71" y="116"/>
                        </a:lnTo>
                        <a:lnTo>
                          <a:pt x="69" y="119"/>
                        </a:lnTo>
                        <a:lnTo>
                          <a:pt x="66" y="123"/>
                        </a:lnTo>
                        <a:lnTo>
                          <a:pt x="64" y="127"/>
                        </a:lnTo>
                        <a:lnTo>
                          <a:pt x="62" y="129"/>
                        </a:lnTo>
                        <a:lnTo>
                          <a:pt x="61" y="132"/>
                        </a:lnTo>
                        <a:lnTo>
                          <a:pt x="0" y="10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57" name="Freeform 124"/>
                  <p:cNvSpPr>
                    <a:spLocks/>
                  </p:cNvSpPr>
                  <p:nvPr/>
                </p:nvSpPr>
                <p:spPr bwMode="auto">
                  <a:xfrm>
                    <a:off x="4395" y="3489"/>
                    <a:ext cx="123" cy="147"/>
                  </a:xfrm>
                  <a:custGeom>
                    <a:avLst/>
                    <a:gdLst>
                      <a:gd name="T0" fmla="*/ 123 w 123"/>
                      <a:gd name="T1" fmla="*/ 61 h 147"/>
                      <a:gd name="T2" fmla="*/ 92 w 123"/>
                      <a:gd name="T3" fmla="*/ 49 h 147"/>
                      <a:gd name="T4" fmla="*/ 91 w 123"/>
                      <a:gd name="T5" fmla="*/ 52 h 147"/>
                      <a:gd name="T6" fmla="*/ 90 w 123"/>
                      <a:gd name="T7" fmla="*/ 54 h 147"/>
                      <a:gd name="T8" fmla="*/ 89 w 123"/>
                      <a:gd name="T9" fmla="*/ 57 h 147"/>
                      <a:gd name="T10" fmla="*/ 88 w 123"/>
                      <a:gd name="T11" fmla="*/ 60 h 147"/>
                      <a:gd name="T12" fmla="*/ 88 w 123"/>
                      <a:gd name="T13" fmla="*/ 64 h 147"/>
                      <a:gd name="T14" fmla="*/ 87 w 123"/>
                      <a:gd name="T15" fmla="*/ 67 h 147"/>
                      <a:gd name="T16" fmla="*/ 86 w 123"/>
                      <a:gd name="T17" fmla="*/ 71 h 147"/>
                      <a:gd name="T18" fmla="*/ 86 w 123"/>
                      <a:gd name="T19" fmla="*/ 75 h 147"/>
                      <a:gd name="T20" fmla="*/ 86 w 123"/>
                      <a:gd name="T21" fmla="*/ 79 h 147"/>
                      <a:gd name="T22" fmla="*/ 86 w 123"/>
                      <a:gd name="T23" fmla="*/ 86 h 147"/>
                      <a:gd name="T24" fmla="*/ 86 w 123"/>
                      <a:gd name="T25" fmla="*/ 90 h 147"/>
                      <a:gd name="T26" fmla="*/ 86 w 123"/>
                      <a:gd name="T27" fmla="*/ 94 h 147"/>
                      <a:gd name="T28" fmla="*/ 87 w 123"/>
                      <a:gd name="T29" fmla="*/ 97 h 147"/>
                      <a:gd name="T30" fmla="*/ 87 w 123"/>
                      <a:gd name="T31" fmla="*/ 101 h 147"/>
                      <a:gd name="T32" fmla="*/ 88 w 123"/>
                      <a:gd name="T33" fmla="*/ 104 h 147"/>
                      <a:gd name="T34" fmla="*/ 89 w 123"/>
                      <a:gd name="T35" fmla="*/ 108 h 147"/>
                      <a:gd name="T36" fmla="*/ 90 w 123"/>
                      <a:gd name="T37" fmla="*/ 112 h 147"/>
                      <a:gd name="T38" fmla="*/ 31 w 123"/>
                      <a:gd name="T39" fmla="*/ 147 h 147"/>
                      <a:gd name="T40" fmla="*/ 30 w 123"/>
                      <a:gd name="T41" fmla="*/ 144 h 147"/>
                      <a:gd name="T42" fmla="*/ 29 w 123"/>
                      <a:gd name="T43" fmla="*/ 141 h 147"/>
                      <a:gd name="T44" fmla="*/ 28 w 123"/>
                      <a:gd name="T45" fmla="*/ 138 h 147"/>
                      <a:gd name="T46" fmla="*/ 27 w 123"/>
                      <a:gd name="T47" fmla="*/ 135 h 147"/>
                      <a:gd name="T48" fmla="*/ 26 w 123"/>
                      <a:gd name="T49" fmla="*/ 132 h 147"/>
                      <a:gd name="T50" fmla="*/ 25 w 123"/>
                      <a:gd name="T51" fmla="*/ 129 h 147"/>
                      <a:gd name="T52" fmla="*/ 24 w 123"/>
                      <a:gd name="T53" fmla="*/ 126 h 147"/>
                      <a:gd name="T54" fmla="*/ 23 w 123"/>
                      <a:gd name="T55" fmla="*/ 123 h 147"/>
                      <a:gd name="T56" fmla="*/ 23 w 123"/>
                      <a:gd name="T57" fmla="*/ 120 h 147"/>
                      <a:gd name="T58" fmla="*/ 22 w 123"/>
                      <a:gd name="T59" fmla="*/ 117 h 147"/>
                      <a:gd name="T60" fmla="*/ 21 w 123"/>
                      <a:gd name="T61" fmla="*/ 113 h 147"/>
                      <a:gd name="T62" fmla="*/ 20 w 123"/>
                      <a:gd name="T63" fmla="*/ 110 h 147"/>
                      <a:gd name="T64" fmla="*/ 20 w 123"/>
                      <a:gd name="T65" fmla="*/ 107 h 147"/>
                      <a:gd name="T66" fmla="*/ 19 w 123"/>
                      <a:gd name="T67" fmla="*/ 103 h 147"/>
                      <a:gd name="T68" fmla="*/ 19 w 123"/>
                      <a:gd name="T69" fmla="*/ 99 h 147"/>
                      <a:gd name="T70" fmla="*/ 19 w 123"/>
                      <a:gd name="T71" fmla="*/ 95 h 147"/>
                      <a:gd name="T72" fmla="*/ 18 w 123"/>
                      <a:gd name="T73" fmla="*/ 91 h 147"/>
                      <a:gd name="T74" fmla="*/ 18 w 123"/>
                      <a:gd name="T75" fmla="*/ 87 h 147"/>
                      <a:gd name="T76" fmla="*/ 18 w 123"/>
                      <a:gd name="T77" fmla="*/ 83 h 147"/>
                      <a:gd name="T78" fmla="*/ 18 w 123"/>
                      <a:gd name="T79" fmla="*/ 78 h 147"/>
                      <a:gd name="T80" fmla="*/ 18 w 123"/>
                      <a:gd name="T81" fmla="*/ 74 h 147"/>
                      <a:gd name="T82" fmla="*/ 19 w 123"/>
                      <a:gd name="T83" fmla="*/ 71 h 147"/>
                      <a:gd name="T84" fmla="*/ 19 w 123"/>
                      <a:gd name="T85" fmla="*/ 67 h 147"/>
                      <a:gd name="T86" fmla="*/ 19 w 123"/>
                      <a:gd name="T87" fmla="*/ 63 h 147"/>
                      <a:gd name="T88" fmla="*/ 20 w 123"/>
                      <a:gd name="T89" fmla="*/ 59 h 147"/>
                      <a:gd name="T90" fmla="*/ 21 w 123"/>
                      <a:gd name="T91" fmla="*/ 55 h 147"/>
                      <a:gd name="T92" fmla="*/ 21 w 123"/>
                      <a:gd name="T93" fmla="*/ 52 h 147"/>
                      <a:gd name="T94" fmla="*/ 22 w 123"/>
                      <a:gd name="T95" fmla="*/ 47 h 147"/>
                      <a:gd name="T96" fmla="*/ 23 w 123"/>
                      <a:gd name="T97" fmla="*/ 44 h 147"/>
                      <a:gd name="T98" fmla="*/ 24 w 123"/>
                      <a:gd name="T99" fmla="*/ 40 h 147"/>
                      <a:gd name="T100" fmla="*/ 25 w 123"/>
                      <a:gd name="T101" fmla="*/ 37 h 147"/>
                      <a:gd name="T102" fmla="*/ 26 w 123"/>
                      <a:gd name="T103" fmla="*/ 33 h 147"/>
                      <a:gd name="T104" fmla="*/ 28 w 123"/>
                      <a:gd name="T105" fmla="*/ 29 h 147"/>
                      <a:gd name="T106" fmla="*/ 29 w 123"/>
                      <a:gd name="T107" fmla="*/ 24 h 147"/>
                      <a:gd name="T108" fmla="*/ 0 w 123"/>
                      <a:gd name="T109" fmla="*/ 13 h 147"/>
                      <a:gd name="T110" fmla="*/ 77 w 123"/>
                      <a:gd name="T111" fmla="*/ 0 h 147"/>
                      <a:gd name="T112" fmla="*/ 123 w 123"/>
                      <a:gd name="T113" fmla="*/ 61 h 147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123"/>
                      <a:gd name="T172" fmla="*/ 0 h 147"/>
                      <a:gd name="T173" fmla="*/ 123 w 123"/>
                      <a:gd name="T174" fmla="*/ 147 h 147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123" h="147">
                        <a:moveTo>
                          <a:pt x="123" y="61"/>
                        </a:moveTo>
                        <a:lnTo>
                          <a:pt x="92" y="49"/>
                        </a:lnTo>
                        <a:lnTo>
                          <a:pt x="91" y="52"/>
                        </a:lnTo>
                        <a:lnTo>
                          <a:pt x="90" y="54"/>
                        </a:lnTo>
                        <a:lnTo>
                          <a:pt x="89" y="57"/>
                        </a:lnTo>
                        <a:lnTo>
                          <a:pt x="88" y="60"/>
                        </a:lnTo>
                        <a:lnTo>
                          <a:pt x="88" y="64"/>
                        </a:lnTo>
                        <a:lnTo>
                          <a:pt x="87" y="67"/>
                        </a:lnTo>
                        <a:lnTo>
                          <a:pt x="86" y="71"/>
                        </a:lnTo>
                        <a:lnTo>
                          <a:pt x="86" y="75"/>
                        </a:lnTo>
                        <a:lnTo>
                          <a:pt x="86" y="79"/>
                        </a:lnTo>
                        <a:lnTo>
                          <a:pt x="86" y="86"/>
                        </a:lnTo>
                        <a:lnTo>
                          <a:pt x="86" y="90"/>
                        </a:lnTo>
                        <a:lnTo>
                          <a:pt x="86" y="94"/>
                        </a:lnTo>
                        <a:lnTo>
                          <a:pt x="87" y="97"/>
                        </a:lnTo>
                        <a:lnTo>
                          <a:pt x="87" y="101"/>
                        </a:lnTo>
                        <a:lnTo>
                          <a:pt x="88" y="104"/>
                        </a:lnTo>
                        <a:lnTo>
                          <a:pt x="89" y="108"/>
                        </a:lnTo>
                        <a:lnTo>
                          <a:pt x="90" y="112"/>
                        </a:lnTo>
                        <a:lnTo>
                          <a:pt x="31" y="147"/>
                        </a:lnTo>
                        <a:lnTo>
                          <a:pt x="30" y="144"/>
                        </a:lnTo>
                        <a:lnTo>
                          <a:pt x="29" y="141"/>
                        </a:lnTo>
                        <a:lnTo>
                          <a:pt x="28" y="138"/>
                        </a:lnTo>
                        <a:lnTo>
                          <a:pt x="27" y="135"/>
                        </a:lnTo>
                        <a:lnTo>
                          <a:pt x="26" y="132"/>
                        </a:lnTo>
                        <a:lnTo>
                          <a:pt x="25" y="129"/>
                        </a:lnTo>
                        <a:lnTo>
                          <a:pt x="24" y="126"/>
                        </a:lnTo>
                        <a:lnTo>
                          <a:pt x="23" y="123"/>
                        </a:lnTo>
                        <a:lnTo>
                          <a:pt x="23" y="120"/>
                        </a:lnTo>
                        <a:lnTo>
                          <a:pt x="22" y="117"/>
                        </a:lnTo>
                        <a:lnTo>
                          <a:pt x="21" y="113"/>
                        </a:lnTo>
                        <a:lnTo>
                          <a:pt x="20" y="110"/>
                        </a:lnTo>
                        <a:lnTo>
                          <a:pt x="20" y="107"/>
                        </a:lnTo>
                        <a:lnTo>
                          <a:pt x="19" y="103"/>
                        </a:lnTo>
                        <a:lnTo>
                          <a:pt x="19" y="99"/>
                        </a:lnTo>
                        <a:lnTo>
                          <a:pt x="19" y="95"/>
                        </a:lnTo>
                        <a:lnTo>
                          <a:pt x="18" y="91"/>
                        </a:lnTo>
                        <a:lnTo>
                          <a:pt x="18" y="87"/>
                        </a:lnTo>
                        <a:lnTo>
                          <a:pt x="18" y="83"/>
                        </a:lnTo>
                        <a:lnTo>
                          <a:pt x="18" y="78"/>
                        </a:lnTo>
                        <a:lnTo>
                          <a:pt x="18" y="74"/>
                        </a:lnTo>
                        <a:lnTo>
                          <a:pt x="19" y="71"/>
                        </a:lnTo>
                        <a:lnTo>
                          <a:pt x="19" y="67"/>
                        </a:lnTo>
                        <a:lnTo>
                          <a:pt x="19" y="63"/>
                        </a:lnTo>
                        <a:lnTo>
                          <a:pt x="20" y="59"/>
                        </a:lnTo>
                        <a:lnTo>
                          <a:pt x="21" y="55"/>
                        </a:lnTo>
                        <a:lnTo>
                          <a:pt x="21" y="52"/>
                        </a:lnTo>
                        <a:lnTo>
                          <a:pt x="22" y="47"/>
                        </a:lnTo>
                        <a:lnTo>
                          <a:pt x="23" y="44"/>
                        </a:lnTo>
                        <a:lnTo>
                          <a:pt x="24" y="40"/>
                        </a:lnTo>
                        <a:lnTo>
                          <a:pt x="25" y="37"/>
                        </a:lnTo>
                        <a:lnTo>
                          <a:pt x="26" y="33"/>
                        </a:lnTo>
                        <a:lnTo>
                          <a:pt x="28" y="29"/>
                        </a:lnTo>
                        <a:lnTo>
                          <a:pt x="29" y="24"/>
                        </a:lnTo>
                        <a:lnTo>
                          <a:pt x="0" y="13"/>
                        </a:lnTo>
                        <a:lnTo>
                          <a:pt x="77" y="0"/>
                        </a:lnTo>
                        <a:lnTo>
                          <a:pt x="123" y="61"/>
                        </a:lnTo>
                        <a:close/>
                      </a:path>
                    </a:pathLst>
                  </a:custGeom>
                  <a:solidFill>
                    <a:srgbClr val="0080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58" name="Freeform 125"/>
                  <p:cNvSpPr>
                    <a:spLocks/>
                  </p:cNvSpPr>
                  <p:nvPr/>
                </p:nvSpPr>
                <p:spPr bwMode="auto">
                  <a:xfrm>
                    <a:off x="4401" y="3596"/>
                    <a:ext cx="140" cy="126"/>
                  </a:xfrm>
                  <a:custGeom>
                    <a:avLst/>
                    <a:gdLst>
                      <a:gd name="T0" fmla="*/ 111 w 140"/>
                      <a:gd name="T1" fmla="*/ 126 h 126"/>
                      <a:gd name="T2" fmla="*/ 108 w 140"/>
                      <a:gd name="T3" fmla="*/ 124 h 126"/>
                      <a:gd name="T4" fmla="*/ 106 w 140"/>
                      <a:gd name="T5" fmla="*/ 123 h 126"/>
                      <a:gd name="T6" fmla="*/ 103 w 140"/>
                      <a:gd name="T7" fmla="*/ 122 h 126"/>
                      <a:gd name="T8" fmla="*/ 101 w 140"/>
                      <a:gd name="T9" fmla="*/ 121 h 126"/>
                      <a:gd name="T10" fmla="*/ 98 w 140"/>
                      <a:gd name="T11" fmla="*/ 119 h 126"/>
                      <a:gd name="T12" fmla="*/ 96 w 140"/>
                      <a:gd name="T13" fmla="*/ 118 h 126"/>
                      <a:gd name="T14" fmla="*/ 93 w 140"/>
                      <a:gd name="T15" fmla="*/ 117 h 126"/>
                      <a:gd name="T16" fmla="*/ 91 w 140"/>
                      <a:gd name="T17" fmla="*/ 115 h 126"/>
                      <a:gd name="T18" fmla="*/ 88 w 140"/>
                      <a:gd name="T19" fmla="*/ 113 h 126"/>
                      <a:gd name="T20" fmla="*/ 85 w 140"/>
                      <a:gd name="T21" fmla="*/ 111 h 126"/>
                      <a:gd name="T22" fmla="*/ 83 w 140"/>
                      <a:gd name="T23" fmla="*/ 110 h 126"/>
                      <a:gd name="T24" fmla="*/ 80 w 140"/>
                      <a:gd name="T25" fmla="*/ 108 h 126"/>
                      <a:gd name="T26" fmla="*/ 78 w 140"/>
                      <a:gd name="T27" fmla="*/ 106 h 126"/>
                      <a:gd name="T28" fmla="*/ 75 w 140"/>
                      <a:gd name="T29" fmla="*/ 104 h 126"/>
                      <a:gd name="T30" fmla="*/ 72 w 140"/>
                      <a:gd name="T31" fmla="*/ 102 h 126"/>
                      <a:gd name="T32" fmla="*/ 70 w 140"/>
                      <a:gd name="T33" fmla="*/ 100 h 126"/>
                      <a:gd name="T34" fmla="*/ 67 w 140"/>
                      <a:gd name="T35" fmla="*/ 98 h 126"/>
                      <a:gd name="T36" fmla="*/ 64 w 140"/>
                      <a:gd name="T37" fmla="*/ 95 h 126"/>
                      <a:gd name="T38" fmla="*/ 62 w 140"/>
                      <a:gd name="T39" fmla="*/ 93 h 126"/>
                      <a:gd name="T40" fmla="*/ 60 w 140"/>
                      <a:gd name="T41" fmla="*/ 91 h 126"/>
                      <a:gd name="T42" fmla="*/ 57 w 140"/>
                      <a:gd name="T43" fmla="*/ 88 h 126"/>
                      <a:gd name="T44" fmla="*/ 55 w 140"/>
                      <a:gd name="T45" fmla="*/ 86 h 126"/>
                      <a:gd name="T46" fmla="*/ 53 w 140"/>
                      <a:gd name="T47" fmla="*/ 84 h 126"/>
                      <a:gd name="T48" fmla="*/ 51 w 140"/>
                      <a:gd name="T49" fmla="*/ 81 h 126"/>
                      <a:gd name="T50" fmla="*/ 49 w 140"/>
                      <a:gd name="T51" fmla="*/ 78 h 126"/>
                      <a:gd name="T52" fmla="*/ 47 w 140"/>
                      <a:gd name="T53" fmla="*/ 76 h 126"/>
                      <a:gd name="T54" fmla="*/ 44 w 140"/>
                      <a:gd name="T55" fmla="*/ 73 h 126"/>
                      <a:gd name="T56" fmla="*/ 42 w 140"/>
                      <a:gd name="T57" fmla="*/ 70 h 126"/>
                      <a:gd name="T58" fmla="*/ 40 w 140"/>
                      <a:gd name="T59" fmla="*/ 67 h 126"/>
                      <a:gd name="T60" fmla="*/ 37 w 140"/>
                      <a:gd name="T61" fmla="*/ 64 h 126"/>
                      <a:gd name="T62" fmla="*/ 35 w 140"/>
                      <a:gd name="T63" fmla="*/ 61 h 126"/>
                      <a:gd name="T64" fmla="*/ 33 w 140"/>
                      <a:gd name="T65" fmla="*/ 57 h 126"/>
                      <a:gd name="T66" fmla="*/ 31 w 140"/>
                      <a:gd name="T67" fmla="*/ 54 h 126"/>
                      <a:gd name="T68" fmla="*/ 30 w 140"/>
                      <a:gd name="T69" fmla="*/ 51 h 126"/>
                      <a:gd name="T70" fmla="*/ 28 w 140"/>
                      <a:gd name="T71" fmla="*/ 48 h 126"/>
                      <a:gd name="T72" fmla="*/ 26 w 140"/>
                      <a:gd name="T73" fmla="*/ 44 h 126"/>
                      <a:gd name="T74" fmla="*/ 0 w 140"/>
                      <a:gd name="T75" fmla="*/ 56 h 126"/>
                      <a:gd name="T76" fmla="*/ 44 w 140"/>
                      <a:gd name="T77" fmla="*/ 0 h 126"/>
                      <a:gd name="T78" fmla="*/ 118 w 140"/>
                      <a:gd name="T79" fmla="*/ 6 h 126"/>
                      <a:gd name="T80" fmla="*/ 88 w 140"/>
                      <a:gd name="T81" fmla="*/ 18 h 126"/>
                      <a:gd name="T82" fmla="*/ 90 w 140"/>
                      <a:gd name="T83" fmla="*/ 22 h 126"/>
                      <a:gd name="T84" fmla="*/ 92 w 140"/>
                      <a:gd name="T85" fmla="*/ 26 h 126"/>
                      <a:gd name="T86" fmla="*/ 95 w 140"/>
                      <a:gd name="T87" fmla="*/ 30 h 126"/>
                      <a:gd name="T88" fmla="*/ 98 w 140"/>
                      <a:gd name="T89" fmla="*/ 34 h 126"/>
                      <a:gd name="T90" fmla="*/ 101 w 140"/>
                      <a:gd name="T91" fmla="*/ 38 h 126"/>
                      <a:gd name="T92" fmla="*/ 104 w 140"/>
                      <a:gd name="T93" fmla="*/ 41 h 126"/>
                      <a:gd name="T94" fmla="*/ 107 w 140"/>
                      <a:gd name="T95" fmla="*/ 44 h 126"/>
                      <a:gd name="T96" fmla="*/ 110 w 140"/>
                      <a:gd name="T97" fmla="*/ 47 h 126"/>
                      <a:gd name="T98" fmla="*/ 113 w 140"/>
                      <a:gd name="T99" fmla="*/ 50 h 126"/>
                      <a:gd name="T100" fmla="*/ 116 w 140"/>
                      <a:gd name="T101" fmla="*/ 53 h 126"/>
                      <a:gd name="T102" fmla="*/ 120 w 140"/>
                      <a:gd name="T103" fmla="*/ 56 h 126"/>
                      <a:gd name="T104" fmla="*/ 123 w 140"/>
                      <a:gd name="T105" fmla="*/ 58 h 126"/>
                      <a:gd name="T106" fmla="*/ 126 w 140"/>
                      <a:gd name="T107" fmla="*/ 61 h 126"/>
                      <a:gd name="T108" fmla="*/ 130 w 140"/>
                      <a:gd name="T109" fmla="*/ 63 h 126"/>
                      <a:gd name="T110" fmla="*/ 134 w 140"/>
                      <a:gd name="T111" fmla="*/ 65 h 126"/>
                      <a:gd name="T112" fmla="*/ 137 w 140"/>
                      <a:gd name="T113" fmla="*/ 66 h 126"/>
                      <a:gd name="T114" fmla="*/ 140 w 140"/>
                      <a:gd name="T115" fmla="*/ 68 h 126"/>
                      <a:gd name="T116" fmla="*/ 111 w 140"/>
                      <a:gd name="T117" fmla="*/ 126 h 12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140"/>
                      <a:gd name="T178" fmla="*/ 0 h 126"/>
                      <a:gd name="T179" fmla="*/ 140 w 140"/>
                      <a:gd name="T180" fmla="*/ 126 h 12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140" h="126">
                        <a:moveTo>
                          <a:pt x="111" y="126"/>
                        </a:moveTo>
                        <a:lnTo>
                          <a:pt x="108" y="124"/>
                        </a:lnTo>
                        <a:lnTo>
                          <a:pt x="106" y="123"/>
                        </a:lnTo>
                        <a:lnTo>
                          <a:pt x="103" y="122"/>
                        </a:lnTo>
                        <a:lnTo>
                          <a:pt x="101" y="121"/>
                        </a:lnTo>
                        <a:lnTo>
                          <a:pt x="98" y="119"/>
                        </a:lnTo>
                        <a:lnTo>
                          <a:pt x="96" y="118"/>
                        </a:lnTo>
                        <a:lnTo>
                          <a:pt x="93" y="117"/>
                        </a:lnTo>
                        <a:lnTo>
                          <a:pt x="91" y="115"/>
                        </a:lnTo>
                        <a:lnTo>
                          <a:pt x="88" y="113"/>
                        </a:lnTo>
                        <a:lnTo>
                          <a:pt x="85" y="111"/>
                        </a:lnTo>
                        <a:lnTo>
                          <a:pt x="83" y="110"/>
                        </a:lnTo>
                        <a:lnTo>
                          <a:pt x="80" y="108"/>
                        </a:lnTo>
                        <a:lnTo>
                          <a:pt x="78" y="106"/>
                        </a:lnTo>
                        <a:lnTo>
                          <a:pt x="75" y="104"/>
                        </a:lnTo>
                        <a:lnTo>
                          <a:pt x="72" y="102"/>
                        </a:lnTo>
                        <a:lnTo>
                          <a:pt x="70" y="100"/>
                        </a:lnTo>
                        <a:lnTo>
                          <a:pt x="67" y="98"/>
                        </a:lnTo>
                        <a:lnTo>
                          <a:pt x="64" y="95"/>
                        </a:lnTo>
                        <a:lnTo>
                          <a:pt x="62" y="93"/>
                        </a:lnTo>
                        <a:lnTo>
                          <a:pt x="60" y="91"/>
                        </a:lnTo>
                        <a:lnTo>
                          <a:pt x="57" y="88"/>
                        </a:lnTo>
                        <a:lnTo>
                          <a:pt x="55" y="86"/>
                        </a:lnTo>
                        <a:lnTo>
                          <a:pt x="53" y="84"/>
                        </a:lnTo>
                        <a:lnTo>
                          <a:pt x="51" y="81"/>
                        </a:lnTo>
                        <a:lnTo>
                          <a:pt x="49" y="78"/>
                        </a:lnTo>
                        <a:lnTo>
                          <a:pt x="47" y="76"/>
                        </a:lnTo>
                        <a:lnTo>
                          <a:pt x="44" y="73"/>
                        </a:lnTo>
                        <a:lnTo>
                          <a:pt x="42" y="70"/>
                        </a:lnTo>
                        <a:lnTo>
                          <a:pt x="40" y="67"/>
                        </a:lnTo>
                        <a:lnTo>
                          <a:pt x="37" y="64"/>
                        </a:lnTo>
                        <a:lnTo>
                          <a:pt x="35" y="61"/>
                        </a:lnTo>
                        <a:lnTo>
                          <a:pt x="33" y="57"/>
                        </a:lnTo>
                        <a:lnTo>
                          <a:pt x="31" y="54"/>
                        </a:lnTo>
                        <a:lnTo>
                          <a:pt x="30" y="51"/>
                        </a:lnTo>
                        <a:lnTo>
                          <a:pt x="28" y="48"/>
                        </a:lnTo>
                        <a:lnTo>
                          <a:pt x="26" y="44"/>
                        </a:lnTo>
                        <a:lnTo>
                          <a:pt x="0" y="56"/>
                        </a:lnTo>
                        <a:lnTo>
                          <a:pt x="44" y="0"/>
                        </a:lnTo>
                        <a:lnTo>
                          <a:pt x="118" y="6"/>
                        </a:lnTo>
                        <a:lnTo>
                          <a:pt x="88" y="18"/>
                        </a:lnTo>
                        <a:lnTo>
                          <a:pt x="90" y="22"/>
                        </a:lnTo>
                        <a:lnTo>
                          <a:pt x="92" y="26"/>
                        </a:lnTo>
                        <a:lnTo>
                          <a:pt x="95" y="30"/>
                        </a:lnTo>
                        <a:lnTo>
                          <a:pt x="98" y="34"/>
                        </a:lnTo>
                        <a:lnTo>
                          <a:pt x="101" y="38"/>
                        </a:lnTo>
                        <a:lnTo>
                          <a:pt x="104" y="41"/>
                        </a:lnTo>
                        <a:lnTo>
                          <a:pt x="107" y="44"/>
                        </a:lnTo>
                        <a:lnTo>
                          <a:pt x="110" y="47"/>
                        </a:lnTo>
                        <a:lnTo>
                          <a:pt x="113" y="50"/>
                        </a:lnTo>
                        <a:lnTo>
                          <a:pt x="116" y="53"/>
                        </a:lnTo>
                        <a:lnTo>
                          <a:pt x="120" y="56"/>
                        </a:lnTo>
                        <a:lnTo>
                          <a:pt x="123" y="58"/>
                        </a:lnTo>
                        <a:lnTo>
                          <a:pt x="126" y="61"/>
                        </a:lnTo>
                        <a:lnTo>
                          <a:pt x="130" y="63"/>
                        </a:lnTo>
                        <a:lnTo>
                          <a:pt x="134" y="65"/>
                        </a:lnTo>
                        <a:lnTo>
                          <a:pt x="137" y="66"/>
                        </a:lnTo>
                        <a:lnTo>
                          <a:pt x="140" y="68"/>
                        </a:lnTo>
                        <a:lnTo>
                          <a:pt x="111" y="126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59" name="Freeform 126"/>
                  <p:cNvSpPr>
                    <a:spLocks/>
                  </p:cNvSpPr>
                  <p:nvPr/>
                </p:nvSpPr>
                <p:spPr bwMode="auto">
                  <a:xfrm>
                    <a:off x="4506" y="3640"/>
                    <a:ext cx="152" cy="115"/>
                  </a:xfrm>
                  <a:custGeom>
                    <a:avLst/>
                    <a:gdLst>
                      <a:gd name="T0" fmla="*/ 61 w 152"/>
                      <a:gd name="T1" fmla="*/ 0 h 115"/>
                      <a:gd name="T2" fmla="*/ 48 w 152"/>
                      <a:gd name="T3" fmla="*/ 29 h 115"/>
                      <a:gd name="T4" fmla="*/ 51 w 152"/>
                      <a:gd name="T5" fmla="*/ 31 h 115"/>
                      <a:gd name="T6" fmla="*/ 54 w 152"/>
                      <a:gd name="T7" fmla="*/ 31 h 115"/>
                      <a:gd name="T8" fmla="*/ 57 w 152"/>
                      <a:gd name="T9" fmla="*/ 32 h 115"/>
                      <a:gd name="T10" fmla="*/ 60 w 152"/>
                      <a:gd name="T11" fmla="*/ 33 h 115"/>
                      <a:gd name="T12" fmla="*/ 64 w 152"/>
                      <a:gd name="T13" fmla="*/ 34 h 115"/>
                      <a:gd name="T14" fmla="*/ 68 w 152"/>
                      <a:gd name="T15" fmla="*/ 34 h 115"/>
                      <a:gd name="T16" fmla="*/ 72 w 152"/>
                      <a:gd name="T17" fmla="*/ 35 h 115"/>
                      <a:gd name="T18" fmla="*/ 76 w 152"/>
                      <a:gd name="T19" fmla="*/ 35 h 115"/>
                      <a:gd name="T20" fmla="*/ 80 w 152"/>
                      <a:gd name="T21" fmla="*/ 35 h 115"/>
                      <a:gd name="T22" fmla="*/ 88 w 152"/>
                      <a:gd name="T23" fmla="*/ 35 h 115"/>
                      <a:gd name="T24" fmla="*/ 92 w 152"/>
                      <a:gd name="T25" fmla="*/ 35 h 115"/>
                      <a:gd name="T26" fmla="*/ 96 w 152"/>
                      <a:gd name="T27" fmla="*/ 35 h 115"/>
                      <a:gd name="T28" fmla="*/ 99 w 152"/>
                      <a:gd name="T29" fmla="*/ 34 h 115"/>
                      <a:gd name="T30" fmla="*/ 103 w 152"/>
                      <a:gd name="T31" fmla="*/ 34 h 115"/>
                      <a:gd name="T32" fmla="*/ 107 w 152"/>
                      <a:gd name="T33" fmla="*/ 33 h 115"/>
                      <a:gd name="T34" fmla="*/ 111 w 152"/>
                      <a:gd name="T35" fmla="*/ 32 h 115"/>
                      <a:gd name="T36" fmla="*/ 115 w 152"/>
                      <a:gd name="T37" fmla="*/ 31 h 115"/>
                      <a:gd name="T38" fmla="*/ 152 w 152"/>
                      <a:gd name="T39" fmla="*/ 87 h 115"/>
                      <a:gd name="T40" fmla="*/ 148 w 152"/>
                      <a:gd name="T41" fmla="*/ 88 h 115"/>
                      <a:gd name="T42" fmla="*/ 145 w 152"/>
                      <a:gd name="T43" fmla="*/ 89 h 115"/>
                      <a:gd name="T44" fmla="*/ 142 w 152"/>
                      <a:gd name="T45" fmla="*/ 90 h 115"/>
                      <a:gd name="T46" fmla="*/ 139 w 152"/>
                      <a:gd name="T47" fmla="*/ 91 h 115"/>
                      <a:gd name="T48" fmla="*/ 136 w 152"/>
                      <a:gd name="T49" fmla="*/ 92 h 115"/>
                      <a:gd name="T50" fmla="*/ 132 w 152"/>
                      <a:gd name="T51" fmla="*/ 93 h 115"/>
                      <a:gd name="T52" fmla="*/ 130 w 152"/>
                      <a:gd name="T53" fmla="*/ 94 h 115"/>
                      <a:gd name="T54" fmla="*/ 126 w 152"/>
                      <a:gd name="T55" fmla="*/ 95 h 115"/>
                      <a:gd name="T56" fmla="*/ 123 w 152"/>
                      <a:gd name="T57" fmla="*/ 95 h 115"/>
                      <a:gd name="T58" fmla="*/ 120 w 152"/>
                      <a:gd name="T59" fmla="*/ 96 h 115"/>
                      <a:gd name="T60" fmla="*/ 116 w 152"/>
                      <a:gd name="T61" fmla="*/ 97 h 115"/>
                      <a:gd name="T62" fmla="*/ 113 w 152"/>
                      <a:gd name="T63" fmla="*/ 97 h 115"/>
                      <a:gd name="T64" fmla="*/ 109 w 152"/>
                      <a:gd name="T65" fmla="*/ 98 h 115"/>
                      <a:gd name="T66" fmla="*/ 105 w 152"/>
                      <a:gd name="T67" fmla="*/ 98 h 115"/>
                      <a:gd name="T68" fmla="*/ 101 w 152"/>
                      <a:gd name="T69" fmla="*/ 99 h 115"/>
                      <a:gd name="T70" fmla="*/ 97 w 152"/>
                      <a:gd name="T71" fmla="*/ 99 h 115"/>
                      <a:gd name="T72" fmla="*/ 93 w 152"/>
                      <a:gd name="T73" fmla="*/ 99 h 115"/>
                      <a:gd name="T74" fmla="*/ 89 w 152"/>
                      <a:gd name="T75" fmla="*/ 99 h 115"/>
                      <a:gd name="T76" fmla="*/ 85 w 152"/>
                      <a:gd name="T77" fmla="*/ 99 h 115"/>
                      <a:gd name="T78" fmla="*/ 79 w 152"/>
                      <a:gd name="T79" fmla="*/ 99 h 115"/>
                      <a:gd name="T80" fmla="*/ 74 w 152"/>
                      <a:gd name="T81" fmla="*/ 99 h 115"/>
                      <a:gd name="T82" fmla="*/ 71 w 152"/>
                      <a:gd name="T83" fmla="*/ 99 h 115"/>
                      <a:gd name="T84" fmla="*/ 67 w 152"/>
                      <a:gd name="T85" fmla="*/ 99 h 115"/>
                      <a:gd name="T86" fmla="*/ 63 w 152"/>
                      <a:gd name="T87" fmla="*/ 98 h 115"/>
                      <a:gd name="T88" fmla="*/ 59 w 152"/>
                      <a:gd name="T89" fmla="*/ 98 h 115"/>
                      <a:gd name="T90" fmla="*/ 55 w 152"/>
                      <a:gd name="T91" fmla="*/ 97 h 115"/>
                      <a:gd name="T92" fmla="*/ 51 w 152"/>
                      <a:gd name="T93" fmla="*/ 97 h 115"/>
                      <a:gd name="T94" fmla="*/ 47 w 152"/>
                      <a:gd name="T95" fmla="*/ 96 h 115"/>
                      <a:gd name="T96" fmla="*/ 43 w 152"/>
                      <a:gd name="T97" fmla="*/ 95 h 115"/>
                      <a:gd name="T98" fmla="*/ 39 w 152"/>
                      <a:gd name="T99" fmla="*/ 94 h 115"/>
                      <a:gd name="T100" fmla="*/ 35 w 152"/>
                      <a:gd name="T101" fmla="*/ 93 h 115"/>
                      <a:gd name="T102" fmla="*/ 31 w 152"/>
                      <a:gd name="T103" fmla="*/ 92 h 115"/>
                      <a:gd name="T104" fmla="*/ 27 w 152"/>
                      <a:gd name="T105" fmla="*/ 90 h 115"/>
                      <a:gd name="T106" fmla="*/ 23 w 152"/>
                      <a:gd name="T107" fmla="*/ 89 h 115"/>
                      <a:gd name="T108" fmla="*/ 11 w 152"/>
                      <a:gd name="T109" fmla="*/ 115 h 115"/>
                      <a:gd name="T110" fmla="*/ 0 w 152"/>
                      <a:gd name="T111" fmla="*/ 41 h 115"/>
                      <a:gd name="T112" fmla="*/ 61 w 152"/>
                      <a:gd name="T113" fmla="*/ 0 h 115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152"/>
                      <a:gd name="T172" fmla="*/ 0 h 115"/>
                      <a:gd name="T173" fmla="*/ 152 w 152"/>
                      <a:gd name="T174" fmla="*/ 115 h 115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152" h="115">
                        <a:moveTo>
                          <a:pt x="61" y="0"/>
                        </a:moveTo>
                        <a:lnTo>
                          <a:pt x="48" y="29"/>
                        </a:lnTo>
                        <a:lnTo>
                          <a:pt x="51" y="31"/>
                        </a:lnTo>
                        <a:lnTo>
                          <a:pt x="54" y="31"/>
                        </a:lnTo>
                        <a:lnTo>
                          <a:pt x="57" y="32"/>
                        </a:lnTo>
                        <a:lnTo>
                          <a:pt x="60" y="33"/>
                        </a:lnTo>
                        <a:lnTo>
                          <a:pt x="64" y="34"/>
                        </a:lnTo>
                        <a:lnTo>
                          <a:pt x="68" y="34"/>
                        </a:lnTo>
                        <a:lnTo>
                          <a:pt x="72" y="35"/>
                        </a:lnTo>
                        <a:lnTo>
                          <a:pt x="76" y="35"/>
                        </a:lnTo>
                        <a:lnTo>
                          <a:pt x="80" y="35"/>
                        </a:lnTo>
                        <a:lnTo>
                          <a:pt x="88" y="35"/>
                        </a:lnTo>
                        <a:lnTo>
                          <a:pt x="92" y="35"/>
                        </a:lnTo>
                        <a:lnTo>
                          <a:pt x="96" y="35"/>
                        </a:lnTo>
                        <a:lnTo>
                          <a:pt x="99" y="34"/>
                        </a:lnTo>
                        <a:lnTo>
                          <a:pt x="103" y="34"/>
                        </a:lnTo>
                        <a:lnTo>
                          <a:pt x="107" y="33"/>
                        </a:lnTo>
                        <a:lnTo>
                          <a:pt x="111" y="32"/>
                        </a:lnTo>
                        <a:lnTo>
                          <a:pt x="115" y="31"/>
                        </a:lnTo>
                        <a:lnTo>
                          <a:pt x="152" y="87"/>
                        </a:lnTo>
                        <a:lnTo>
                          <a:pt x="148" y="88"/>
                        </a:lnTo>
                        <a:lnTo>
                          <a:pt x="145" y="89"/>
                        </a:lnTo>
                        <a:lnTo>
                          <a:pt x="142" y="90"/>
                        </a:lnTo>
                        <a:lnTo>
                          <a:pt x="139" y="91"/>
                        </a:lnTo>
                        <a:lnTo>
                          <a:pt x="136" y="92"/>
                        </a:lnTo>
                        <a:lnTo>
                          <a:pt x="132" y="93"/>
                        </a:lnTo>
                        <a:lnTo>
                          <a:pt x="130" y="94"/>
                        </a:lnTo>
                        <a:lnTo>
                          <a:pt x="126" y="95"/>
                        </a:lnTo>
                        <a:lnTo>
                          <a:pt x="123" y="95"/>
                        </a:lnTo>
                        <a:lnTo>
                          <a:pt x="120" y="96"/>
                        </a:lnTo>
                        <a:lnTo>
                          <a:pt x="116" y="97"/>
                        </a:lnTo>
                        <a:lnTo>
                          <a:pt x="113" y="97"/>
                        </a:lnTo>
                        <a:lnTo>
                          <a:pt x="109" y="98"/>
                        </a:lnTo>
                        <a:lnTo>
                          <a:pt x="105" y="98"/>
                        </a:lnTo>
                        <a:lnTo>
                          <a:pt x="101" y="99"/>
                        </a:lnTo>
                        <a:lnTo>
                          <a:pt x="97" y="99"/>
                        </a:lnTo>
                        <a:lnTo>
                          <a:pt x="93" y="99"/>
                        </a:lnTo>
                        <a:lnTo>
                          <a:pt x="89" y="99"/>
                        </a:lnTo>
                        <a:lnTo>
                          <a:pt x="85" y="99"/>
                        </a:lnTo>
                        <a:lnTo>
                          <a:pt x="79" y="99"/>
                        </a:lnTo>
                        <a:lnTo>
                          <a:pt x="74" y="99"/>
                        </a:lnTo>
                        <a:lnTo>
                          <a:pt x="71" y="99"/>
                        </a:lnTo>
                        <a:lnTo>
                          <a:pt x="67" y="99"/>
                        </a:lnTo>
                        <a:lnTo>
                          <a:pt x="63" y="98"/>
                        </a:lnTo>
                        <a:lnTo>
                          <a:pt x="59" y="98"/>
                        </a:lnTo>
                        <a:lnTo>
                          <a:pt x="55" y="97"/>
                        </a:lnTo>
                        <a:lnTo>
                          <a:pt x="51" y="97"/>
                        </a:lnTo>
                        <a:lnTo>
                          <a:pt x="47" y="96"/>
                        </a:lnTo>
                        <a:lnTo>
                          <a:pt x="43" y="95"/>
                        </a:lnTo>
                        <a:lnTo>
                          <a:pt x="39" y="94"/>
                        </a:lnTo>
                        <a:lnTo>
                          <a:pt x="35" y="93"/>
                        </a:lnTo>
                        <a:lnTo>
                          <a:pt x="31" y="92"/>
                        </a:lnTo>
                        <a:lnTo>
                          <a:pt x="27" y="90"/>
                        </a:lnTo>
                        <a:lnTo>
                          <a:pt x="23" y="89"/>
                        </a:lnTo>
                        <a:lnTo>
                          <a:pt x="11" y="115"/>
                        </a:lnTo>
                        <a:lnTo>
                          <a:pt x="0" y="41"/>
                        </a:lnTo>
                        <a:lnTo>
                          <a:pt x="6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60" name="Freeform 127"/>
                  <p:cNvSpPr>
                    <a:spLocks/>
                  </p:cNvSpPr>
                  <p:nvPr/>
                </p:nvSpPr>
                <p:spPr bwMode="auto">
                  <a:xfrm>
                    <a:off x="4616" y="3617"/>
                    <a:ext cx="132" cy="125"/>
                  </a:xfrm>
                  <a:custGeom>
                    <a:avLst/>
                    <a:gdLst>
                      <a:gd name="T0" fmla="*/ 132 w 132"/>
                      <a:gd name="T1" fmla="*/ 28 h 125"/>
                      <a:gd name="T2" fmla="*/ 130 w 132"/>
                      <a:gd name="T3" fmla="*/ 30 h 125"/>
                      <a:gd name="T4" fmla="*/ 129 w 132"/>
                      <a:gd name="T5" fmla="*/ 33 h 125"/>
                      <a:gd name="T6" fmla="*/ 128 w 132"/>
                      <a:gd name="T7" fmla="*/ 35 h 125"/>
                      <a:gd name="T8" fmla="*/ 126 w 132"/>
                      <a:gd name="T9" fmla="*/ 37 h 125"/>
                      <a:gd name="T10" fmla="*/ 125 w 132"/>
                      <a:gd name="T11" fmla="*/ 40 h 125"/>
                      <a:gd name="T12" fmla="*/ 123 w 132"/>
                      <a:gd name="T13" fmla="*/ 42 h 125"/>
                      <a:gd name="T14" fmla="*/ 122 w 132"/>
                      <a:gd name="T15" fmla="*/ 44 h 125"/>
                      <a:gd name="T16" fmla="*/ 120 w 132"/>
                      <a:gd name="T17" fmla="*/ 47 h 125"/>
                      <a:gd name="T18" fmla="*/ 118 w 132"/>
                      <a:gd name="T19" fmla="*/ 49 h 125"/>
                      <a:gd name="T20" fmla="*/ 116 w 132"/>
                      <a:gd name="T21" fmla="*/ 52 h 125"/>
                      <a:gd name="T22" fmla="*/ 115 w 132"/>
                      <a:gd name="T23" fmla="*/ 54 h 125"/>
                      <a:gd name="T24" fmla="*/ 113 w 132"/>
                      <a:gd name="T25" fmla="*/ 56 h 125"/>
                      <a:gd name="T26" fmla="*/ 111 w 132"/>
                      <a:gd name="T27" fmla="*/ 59 h 125"/>
                      <a:gd name="T28" fmla="*/ 108 w 132"/>
                      <a:gd name="T29" fmla="*/ 62 h 125"/>
                      <a:gd name="T30" fmla="*/ 106 w 132"/>
                      <a:gd name="T31" fmla="*/ 64 h 125"/>
                      <a:gd name="T32" fmla="*/ 104 w 132"/>
                      <a:gd name="T33" fmla="*/ 67 h 125"/>
                      <a:gd name="T34" fmla="*/ 102 w 132"/>
                      <a:gd name="T35" fmla="*/ 69 h 125"/>
                      <a:gd name="T36" fmla="*/ 99 w 132"/>
                      <a:gd name="T37" fmla="*/ 72 h 125"/>
                      <a:gd name="T38" fmla="*/ 97 w 132"/>
                      <a:gd name="T39" fmla="*/ 74 h 125"/>
                      <a:gd name="T40" fmla="*/ 94 w 132"/>
                      <a:gd name="T41" fmla="*/ 76 h 125"/>
                      <a:gd name="T42" fmla="*/ 92 w 132"/>
                      <a:gd name="T43" fmla="*/ 78 h 125"/>
                      <a:gd name="T44" fmla="*/ 90 w 132"/>
                      <a:gd name="T45" fmla="*/ 80 h 125"/>
                      <a:gd name="T46" fmla="*/ 87 w 132"/>
                      <a:gd name="T47" fmla="*/ 82 h 125"/>
                      <a:gd name="T48" fmla="*/ 85 w 132"/>
                      <a:gd name="T49" fmla="*/ 84 h 125"/>
                      <a:gd name="T50" fmla="*/ 82 w 132"/>
                      <a:gd name="T51" fmla="*/ 86 h 125"/>
                      <a:gd name="T52" fmla="*/ 79 w 132"/>
                      <a:gd name="T53" fmla="*/ 88 h 125"/>
                      <a:gd name="T54" fmla="*/ 76 w 132"/>
                      <a:gd name="T55" fmla="*/ 90 h 125"/>
                      <a:gd name="T56" fmla="*/ 73 w 132"/>
                      <a:gd name="T57" fmla="*/ 93 h 125"/>
                      <a:gd name="T58" fmla="*/ 70 w 132"/>
                      <a:gd name="T59" fmla="*/ 95 h 125"/>
                      <a:gd name="T60" fmla="*/ 67 w 132"/>
                      <a:gd name="T61" fmla="*/ 97 h 125"/>
                      <a:gd name="T62" fmla="*/ 63 w 132"/>
                      <a:gd name="T63" fmla="*/ 99 h 125"/>
                      <a:gd name="T64" fmla="*/ 60 w 132"/>
                      <a:gd name="T65" fmla="*/ 101 h 125"/>
                      <a:gd name="T66" fmla="*/ 78 w 132"/>
                      <a:gd name="T67" fmla="*/ 125 h 125"/>
                      <a:gd name="T68" fmla="*/ 5 w 132"/>
                      <a:gd name="T69" fmla="*/ 94 h 125"/>
                      <a:gd name="T70" fmla="*/ 0 w 132"/>
                      <a:gd name="T71" fmla="*/ 33 h 125"/>
                      <a:gd name="T72" fmla="*/ 15 w 132"/>
                      <a:gd name="T73" fmla="*/ 50 h 125"/>
                      <a:gd name="T74" fmla="*/ 18 w 132"/>
                      <a:gd name="T75" fmla="*/ 49 h 125"/>
                      <a:gd name="T76" fmla="*/ 22 w 132"/>
                      <a:gd name="T77" fmla="*/ 47 h 125"/>
                      <a:gd name="T78" fmla="*/ 26 w 132"/>
                      <a:gd name="T79" fmla="*/ 45 h 125"/>
                      <a:gd name="T80" fmla="*/ 31 w 132"/>
                      <a:gd name="T81" fmla="*/ 43 h 125"/>
                      <a:gd name="T82" fmla="*/ 35 w 132"/>
                      <a:gd name="T83" fmla="*/ 40 h 125"/>
                      <a:gd name="T84" fmla="*/ 39 w 132"/>
                      <a:gd name="T85" fmla="*/ 37 h 125"/>
                      <a:gd name="T86" fmla="*/ 42 w 132"/>
                      <a:gd name="T87" fmla="*/ 34 h 125"/>
                      <a:gd name="T88" fmla="*/ 46 w 132"/>
                      <a:gd name="T89" fmla="*/ 31 h 125"/>
                      <a:gd name="T90" fmla="*/ 49 w 132"/>
                      <a:gd name="T91" fmla="*/ 29 h 125"/>
                      <a:gd name="T92" fmla="*/ 52 w 132"/>
                      <a:gd name="T93" fmla="*/ 26 h 125"/>
                      <a:gd name="T94" fmla="*/ 55 w 132"/>
                      <a:gd name="T95" fmla="*/ 22 h 125"/>
                      <a:gd name="T96" fmla="*/ 58 w 132"/>
                      <a:gd name="T97" fmla="*/ 19 h 125"/>
                      <a:gd name="T98" fmla="*/ 61 w 132"/>
                      <a:gd name="T99" fmla="*/ 16 h 125"/>
                      <a:gd name="T100" fmla="*/ 63 w 132"/>
                      <a:gd name="T101" fmla="*/ 13 h 125"/>
                      <a:gd name="T102" fmla="*/ 65 w 132"/>
                      <a:gd name="T103" fmla="*/ 9 h 125"/>
                      <a:gd name="T104" fmla="*/ 68 w 132"/>
                      <a:gd name="T105" fmla="*/ 6 h 125"/>
                      <a:gd name="T106" fmla="*/ 69 w 132"/>
                      <a:gd name="T107" fmla="*/ 3 h 125"/>
                      <a:gd name="T108" fmla="*/ 70 w 132"/>
                      <a:gd name="T109" fmla="*/ 0 h 125"/>
                      <a:gd name="T110" fmla="*/ 132 w 132"/>
                      <a:gd name="T111" fmla="*/ 28 h 125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132"/>
                      <a:gd name="T169" fmla="*/ 0 h 125"/>
                      <a:gd name="T170" fmla="*/ 132 w 132"/>
                      <a:gd name="T171" fmla="*/ 125 h 125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132" h="125">
                        <a:moveTo>
                          <a:pt x="132" y="28"/>
                        </a:moveTo>
                        <a:lnTo>
                          <a:pt x="130" y="30"/>
                        </a:lnTo>
                        <a:lnTo>
                          <a:pt x="129" y="33"/>
                        </a:lnTo>
                        <a:lnTo>
                          <a:pt x="128" y="35"/>
                        </a:lnTo>
                        <a:lnTo>
                          <a:pt x="126" y="37"/>
                        </a:lnTo>
                        <a:lnTo>
                          <a:pt x="125" y="40"/>
                        </a:lnTo>
                        <a:lnTo>
                          <a:pt x="123" y="42"/>
                        </a:lnTo>
                        <a:lnTo>
                          <a:pt x="122" y="44"/>
                        </a:lnTo>
                        <a:lnTo>
                          <a:pt x="120" y="47"/>
                        </a:lnTo>
                        <a:lnTo>
                          <a:pt x="118" y="49"/>
                        </a:lnTo>
                        <a:lnTo>
                          <a:pt x="116" y="52"/>
                        </a:lnTo>
                        <a:lnTo>
                          <a:pt x="115" y="54"/>
                        </a:lnTo>
                        <a:lnTo>
                          <a:pt x="113" y="56"/>
                        </a:lnTo>
                        <a:lnTo>
                          <a:pt x="111" y="59"/>
                        </a:lnTo>
                        <a:lnTo>
                          <a:pt x="108" y="62"/>
                        </a:lnTo>
                        <a:lnTo>
                          <a:pt x="106" y="64"/>
                        </a:lnTo>
                        <a:lnTo>
                          <a:pt x="104" y="67"/>
                        </a:lnTo>
                        <a:lnTo>
                          <a:pt x="102" y="69"/>
                        </a:lnTo>
                        <a:lnTo>
                          <a:pt x="99" y="72"/>
                        </a:lnTo>
                        <a:lnTo>
                          <a:pt x="97" y="74"/>
                        </a:lnTo>
                        <a:lnTo>
                          <a:pt x="94" y="76"/>
                        </a:lnTo>
                        <a:lnTo>
                          <a:pt x="92" y="78"/>
                        </a:lnTo>
                        <a:lnTo>
                          <a:pt x="90" y="80"/>
                        </a:lnTo>
                        <a:lnTo>
                          <a:pt x="87" y="82"/>
                        </a:lnTo>
                        <a:lnTo>
                          <a:pt x="85" y="84"/>
                        </a:lnTo>
                        <a:lnTo>
                          <a:pt x="82" y="86"/>
                        </a:lnTo>
                        <a:lnTo>
                          <a:pt x="79" y="88"/>
                        </a:lnTo>
                        <a:lnTo>
                          <a:pt x="76" y="90"/>
                        </a:lnTo>
                        <a:lnTo>
                          <a:pt x="73" y="93"/>
                        </a:lnTo>
                        <a:lnTo>
                          <a:pt x="70" y="95"/>
                        </a:lnTo>
                        <a:lnTo>
                          <a:pt x="67" y="97"/>
                        </a:lnTo>
                        <a:lnTo>
                          <a:pt x="63" y="99"/>
                        </a:lnTo>
                        <a:lnTo>
                          <a:pt x="60" y="101"/>
                        </a:lnTo>
                        <a:lnTo>
                          <a:pt x="78" y="125"/>
                        </a:lnTo>
                        <a:lnTo>
                          <a:pt x="5" y="94"/>
                        </a:lnTo>
                        <a:lnTo>
                          <a:pt x="0" y="33"/>
                        </a:lnTo>
                        <a:lnTo>
                          <a:pt x="15" y="50"/>
                        </a:lnTo>
                        <a:lnTo>
                          <a:pt x="18" y="49"/>
                        </a:lnTo>
                        <a:lnTo>
                          <a:pt x="22" y="47"/>
                        </a:lnTo>
                        <a:lnTo>
                          <a:pt x="26" y="45"/>
                        </a:lnTo>
                        <a:lnTo>
                          <a:pt x="31" y="43"/>
                        </a:lnTo>
                        <a:lnTo>
                          <a:pt x="35" y="40"/>
                        </a:lnTo>
                        <a:lnTo>
                          <a:pt x="39" y="37"/>
                        </a:lnTo>
                        <a:lnTo>
                          <a:pt x="42" y="34"/>
                        </a:lnTo>
                        <a:lnTo>
                          <a:pt x="46" y="31"/>
                        </a:lnTo>
                        <a:lnTo>
                          <a:pt x="49" y="29"/>
                        </a:lnTo>
                        <a:lnTo>
                          <a:pt x="52" y="26"/>
                        </a:lnTo>
                        <a:lnTo>
                          <a:pt x="55" y="22"/>
                        </a:lnTo>
                        <a:lnTo>
                          <a:pt x="58" y="19"/>
                        </a:lnTo>
                        <a:lnTo>
                          <a:pt x="61" y="16"/>
                        </a:lnTo>
                        <a:lnTo>
                          <a:pt x="63" y="13"/>
                        </a:lnTo>
                        <a:lnTo>
                          <a:pt x="65" y="9"/>
                        </a:lnTo>
                        <a:lnTo>
                          <a:pt x="68" y="6"/>
                        </a:lnTo>
                        <a:lnTo>
                          <a:pt x="69" y="3"/>
                        </a:lnTo>
                        <a:lnTo>
                          <a:pt x="70" y="0"/>
                        </a:lnTo>
                        <a:lnTo>
                          <a:pt x="132" y="28"/>
                        </a:lnTo>
                        <a:close/>
                      </a:path>
                    </a:pathLst>
                  </a:custGeom>
                  <a:solidFill>
                    <a:srgbClr val="00808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61" name="Freeform 128"/>
                  <p:cNvSpPr>
                    <a:spLocks/>
                  </p:cNvSpPr>
                  <p:nvPr/>
                </p:nvSpPr>
                <p:spPr bwMode="auto">
                  <a:xfrm>
                    <a:off x="4660" y="3505"/>
                    <a:ext cx="122" cy="146"/>
                  </a:xfrm>
                  <a:custGeom>
                    <a:avLst/>
                    <a:gdLst>
                      <a:gd name="T0" fmla="*/ 0 w 122"/>
                      <a:gd name="T1" fmla="*/ 93 h 146"/>
                      <a:gd name="T2" fmla="*/ 30 w 122"/>
                      <a:gd name="T3" fmla="*/ 104 h 146"/>
                      <a:gd name="T4" fmla="*/ 32 w 122"/>
                      <a:gd name="T5" fmla="*/ 100 h 146"/>
                      <a:gd name="T6" fmla="*/ 33 w 122"/>
                      <a:gd name="T7" fmla="*/ 97 h 146"/>
                      <a:gd name="T8" fmla="*/ 34 w 122"/>
                      <a:gd name="T9" fmla="*/ 93 h 146"/>
                      <a:gd name="T10" fmla="*/ 35 w 122"/>
                      <a:gd name="T11" fmla="*/ 90 h 146"/>
                      <a:gd name="T12" fmla="*/ 36 w 122"/>
                      <a:gd name="T13" fmla="*/ 87 h 146"/>
                      <a:gd name="T14" fmla="*/ 36 w 122"/>
                      <a:gd name="T15" fmla="*/ 83 h 146"/>
                      <a:gd name="T16" fmla="*/ 37 w 122"/>
                      <a:gd name="T17" fmla="*/ 80 h 146"/>
                      <a:gd name="T18" fmla="*/ 37 w 122"/>
                      <a:gd name="T19" fmla="*/ 77 h 146"/>
                      <a:gd name="T20" fmla="*/ 38 w 122"/>
                      <a:gd name="T21" fmla="*/ 73 h 146"/>
                      <a:gd name="T22" fmla="*/ 38 w 122"/>
                      <a:gd name="T23" fmla="*/ 69 h 146"/>
                      <a:gd name="T24" fmla="*/ 38 w 122"/>
                      <a:gd name="T25" fmla="*/ 61 h 146"/>
                      <a:gd name="T26" fmla="*/ 38 w 122"/>
                      <a:gd name="T27" fmla="*/ 57 h 146"/>
                      <a:gd name="T28" fmla="*/ 38 w 122"/>
                      <a:gd name="T29" fmla="*/ 54 h 146"/>
                      <a:gd name="T30" fmla="*/ 37 w 122"/>
                      <a:gd name="T31" fmla="*/ 50 h 146"/>
                      <a:gd name="T32" fmla="*/ 37 w 122"/>
                      <a:gd name="T33" fmla="*/ 46 h 146"/>
                      <a:gd name="T34" fmla="*/ 36 w 122"/>
                      <a:gd name="T35" fmla="*/ 43 h 146"/>
                      <a:gd name="T36" fmla="*/ 35 w 122"/>
                      <a:gd name="T37" fmla="*/ 39 h 146"/>
                      <a:gd name="T38" fmla="*/ 34 w 122"/>
                      <a:gd name="T39" fmla="*/ 35 h 146"/>
                      <a:gd name="T40" fmla="*/ 92 w 122"/>
                      <a:gd name="T41" fmla="*/ 0 h 146"/>
                      <a:gd name="T42" fmla="*/ 94 w 122"/>
                      <a:gd name="T43" fmla="*/ 4 h 146"/>
                      <a:gd name="T44" fmla="*/ 95 w 122"/>
                      <a:gd name="T45" fmla="*/ 7 h 146"/>
                      <a:gd name="T46" fmla="*/ 96 w 122"/>
                      <a:gd name="T47" fmla="*/ 10 h 146"/>
                      <a:gd name="T48" fmla="*/ 97 w 122"/>
                      <a:gd name="T49" fmla="*/ 13 h 146"/>
                      <a:gd name="T50" fmla="*/ 98 w 122"/>
                      <a:gd name="T51" fmla="*/ 16 h 146"/>
                      <a:gd name="T52" fmla="*/ 99 w 122"/>
                      <a:gd name="T53" fmla="*/ 19 h 146"/>
                      <a:gd name="T54" fmla="*/ 100 w 122"/>
                      <a:gd name="T55" fmla="*/ 22 h 146"/>
                      <a:gd name="T56" fmla="*/ 101 w 122"/>
                      <a:gd name="T57" fmla="*/ 24 h 146"/>
                      <a:gd name="T58" fmla="*/ 101 w 122"/>
                      <a:gd name="T59" fmla="*/ 27 h 146"/>
                      <a:gd name="T60" fmla="*/ 102 w 122"/>
                      <a:gd name="T61" fmla="*/ 31 h 146"/>
                      <a:gd name="T62" fmla="*/ 103 w 122"/>
                      <a:gd name="T63" fmla="*/ 34 h 146"/>
                      <a:gd name="T64" fmla="*/ 104 w 122"/>
                      <a:gd name="T65" fmla="*/ 37 h 146"/>
                      <a:gd name="T66" fmla="*/ 104 w 122"/>
                      <a:gd name="T67" fmla="*/ 41 h 146"/>
                      <a:gd name="T68" fmla="*/ 105 w 122"/>
                      <a:gd name="T69" fmla="*/ 44 h 146"/>
                      <a:gd name="T70" fmla="*/ 105 w 122"/>
                      <a:gd name="T71" fmla="*/ 48 h 146"/>
                      <a:gd name="T72" fmla="*/ 105 w 122"/>
                      <a:gd name="T73" fmla="*/ 52 h 146"/>
                      <a:gd name="T74" fmla="*/ 106 w 122"/>
                      <a:gd name="T75" fmla="*/ 56 h 146"/>
                      <a:gd name="T76" fmla="*/ 106 w 122"/>
                      <a:gd name="T77" fmla="*/ 60 h 146"/>
                      <a:gd name="T78" fmla="*/ 106 w 122"/>
                      <a:gd name="T79" fmla="*/ 64 h 146"/>
                      <a:gd name="T80" fmla="*/ 106 w 122"/>
                      <a:gd name="T81" fmla="*/ 69 h 146"/>
                      <a:gd name="T82" fmla="*/ 106 w 122"/>
                      <a:gd name="T83" fmla="*/ 74 h 146"/>
                      <a:gd name="T84" fmla="*/ 105 w 122"/>
                      <a:gd name="T85" fmla="*/ 77 h 146"/>
                      <a:gd name="T86" fmla="*/ 105 w 122"/>
                      <a:gd name="T87" fmla="*/ 81 h 146"/>
                      <a:gd name="T88" fmla="*/ 105 w 122"/>
                      <a:gd name="T89" fmla="*/ 84 h 146"/>
                      <a:gd name="T90" fmla="*/ 104 w 122"/>
                      <a:gd name="T91" fmla="*/ 89 h 146"/>
                      <a:gd name="T92" fmla="*/ 103 w 122"/>
                      <a:gd name="T93" fmla="*/ 92 h 146"/>
                      <a:gd name="T94" fmla="*/ 103 w 122"/>
                      <a:gd name="T95" fmla="*/ 96 h 146"/>
                      <a:gd name="T96" fmla="*/ 102 w 122"/>
                      <a:gd name="T97" fmla="*/ 100 h 146"/>
                      <a:gd name="T98" fmla="*/ 101 w 122"/>
                      <a:gd name="T99" fmla="*/ 103 h 146"/>
                      <a:gd name="T100" fmla="*/ 100 w 122"/>
                      <a:gd name="T101" fmla="*/ 107 h 146"/>
                      <a:gd name="T102" fmla="*/ 99 w 122"/>
                      <a:gd name="T103" fmla="*/ 111 h 146"/>
                      <a:gd name="T104" fmla="*/ 98 w 122"/>
                      <a:gd name="T105" fmla="*/ 115 h 146"/>
                      <a:gd name="T106" fmla="*/ 96 w 122"/>
                      <a:gd name="T107" fmla="*/ 118 h 146"/>
                      <a:gd name="T108" fmla="*/ 95 w 122"/>
                      <a:gd name="T109" fmla="*/ 123 h 146"/>
                      <a:gd name="T110" fmla="*/ 93 w 122"/>
                      <a:gd name="T111" fmla="*/ 128 h 146"/>
                      <a:gd name="T112" fmla="*/ 122 w 122"/>
                      <a:gd name="T113" fmla="*/ 139 h 146"/>
                      <a:gd name="T114" fmla="*/ 50 w 122"/>
                      <a:gd name="T115" fmla="*/ 146 h 146"/>
                      <a:gd name="T116" fmla="*/ 0 w 122"/>
                      <a:gd name="T117" fmla="*/ 93 h 14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122"/>
                      <a:gd name="T178" fmla="*/ 0 h 146"/>
                      <a:gd name="T179" fmla="*/ 122 w 122"/>
                      <a:gd name="T180" fmla="*/ 146 h 14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122" h="146">
                        <a:moveTo>
                          <a:pt x="0" y="93"/>
                        </a:moveTo>
                        <a:lnTo>
                          <a:pt x="30" y="104"/>
                        </a:lnTo>
                        <a:lnTo>
                          <a:pt x="32" y="100"/>
                        </a:lnTo>
                        <a:lnTo>
                          <a:pt x="33" y="97"/>
                        </a:lnTo>
                        <a:lnTo>
                          <a:pt x="34" y="93"/>
                        </a:lnTo>
                        <a:lnTo>
                          <a:pt x="35" y="90"/>
                        </a:lnTo>
                        <a:lnTo>
                          <a:pt x="36" y="87"/>
                        </a:lnTo>
                        <a:lnTo>
                          <a:pt x="36" y="83"/>
                        </a:lnTo>
                        <a:lnTo>
                          <a:pt x="37" y="80"/>
                        </a:lnTo>
                        <a:lnTo>
                          <a:pt x="37" y="77"/>
                        </a:lnTo>
                        <a:lnTo>
                          <a:pt x="38" y="73"/>
                        </a:lnTo>
                        <a:lnTo>
                          <a:pt x="38" y="69"/>
                        </a:lnTo>
                        <a:lnTo>
                          <a:pt x="38" y="61"/>
                        </a:lnTo>
                        <a:lnTo>
                          <a:pt x="38" y="57"/>
                        </a:lnTo>
                        <a:lnTo>
                          <a:pt x="38" y="54"/>
                        </a:lnTo>
                        <a:lnTo>
                          <a:pt x="37" y="50"/>
                        </a:lnTo>
                        <a:lnTo>
                          <a:pt x="37" y="46"/>
                        </a:lnTo>
                        <a:lnTo>
                          <a:pt x="36" y="43"/>
                        </a:lnTo>
                        <a:lnTo>
                          <a:pt x="35" y="39"/>
                        </a:lnTo>
                        <a:lnTo>
                          <a:pt x="34" y="35"/>
                        </a:lnTo>
                        <a:lnTo>
                          <a:pt x="92" y="0"/>
                        </a:lnTo>
                        <a:lnTo>
                          <a:pt x="94" y="4"/>
                        </a:lnTo>
                        <a:lnTo>
                          <a:pt x="95" y="7"/>
                        </a:lnTo>
                        <a:lnTo>
                          <a:pt x="96" y="10"/>
                        </a:lnTo>
                        <a:lnTo>
                          <a:pt x="97" y="13"/>
                        </a:lnTo>
                        <a:lnTo>
                          <a:pt x="98" y="16"/>
                        </a:lnTo>
                        <a:lnTo>
                          <a:pt x="99" y="19"/>
                        </a:lnTo>
                        <a:lnTo>
                          <a:pt x="100" y="22"/>
                        </a:lnTo>
                        <a:lnTo>
                          <a:pt x="101" y="24"/>
                        </a:lnTo>
                        <a:lnTo>
                          <a:pt x="101" y="27"/>
                        </a:lnTo>
                        <a:lnTo>
                          <a:pt x="102" y="31"/>
                        </a:lnTo>
                        <a:lnTo>
                          <a:pt x="103" y="34"/>
                        </a:lnTo>
                        <a:lnTo>
                          <a:pt x="104" y="37"/>
                        </a:lnTo>
                        <a:lnTo>
                          <a:pt x="104" y="41"/>
                        </a:lnTo>
                        <a:lnTo>
                          <a:pt x="105" y="44"/>
                        </a:lnTo>
                        <a:lnTo>
                          <a:pt x="105" y="48"/>
                        </a:lnTo>
                        <a:lnTo>
                          <a:pt x="105" y="52"/>
                        </a:lnTo>
                        <a:lnTo>
                          <a:pt x="106" y="56"/>
                        </a:lnTo>
                        <a:lnTo>
                          <a:pt x="106" y="60"/>
                        </a:lnTo>
                        <a:lnTo>
                          <a:pt x="106" y="64"/>
                        </a:lnTo>
                        <a:lnTo>
                          <a:pt x="106" y="69"/>
                        </a:lnTo>
                        <a:lnTo>
                          <a:pt x="106" y="74"/>
                        </a:lnTo>
                        <a:lnTo>
                          <a:pt x="105" y="77"/>
                        </a:lnTo>
                        <a:lnTo>
                          <a:pt x="105" y="81"/>
                        </a:lnTo>
                        <a:lnTo>
                          <a:pt x="105" y="84"/>
                        </a:lnTo>
                        <a:lnTo>
                          <a:pt x="104" y="89"/>
                        </a:lnTo>
                        <a:lnTo>
                          <a:pt x="103" y="92"/>
                        </a:lnTo>
                        <a:lnTo>
                          <a:pt x="103" y="96"/>
                        </a:lnTo>
                        <a:lnTo>
                          <a:pt x="102" y="100"/>
                        </a:lnTo>
                        <a:lnTo>
                          <a:pt x="101" y="103"/>
                        </a:lnTo>
                        <a:lnTo>
                          <a:pt x="100" y="107"/>
                        </a:lnTo>
                        <a:lnTo>
                          <a:pt x="99" y="111"/>
                        </a:lnTo>
                        <a:lnTo>
                          <a:pt x="98" y="115"/>
                        </a:lnTo>
                        <a:lnTo>
                          <a:pt x="96" y="118"/>
                        </a:lnTo>
                        <a:lnTo>
                          <a:pt x="95" y="123"/>
                        </a:lnTo>
                        <a:lnTo>
                          <a:pt x="93" y="128"/>
                        </a:lnTo>
                        <a:lnTo>
                          <a:pt x="122" y="139"/>
                        </a:lnTo>
                        <a:lnTo>
                          <a:pt x="50" y="146"/>
                        </a:lnTo>
                        <a:lnTo>
                          <a:pt x="0" y="9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62" name="Freeform 129"/>
                  <p:cNvSpPr>
                    <a:spLocks/>
                  </p:cNvSpPr>
                  <p:nvPr/>
                </p:nvSpPr>
                <p:spPr bwMode="auto">
                  <a:xfrm>
                    <a:off x="4638" y="3421"/>
                    <a:ext cx="142" cy="128"/>
                  </a:xfrm>
                  <a:custGeom>
                    <a:avLst/>
                    <a:gdLst>
                      <a:gd name="T0" fmla="*/ 29 w 142"/>
                      <a:gd name="T1" fmla="*/ 0 h 128"/>
                      <a:gd name="T2" fmla="*/ 31 w 142"/>
                      <a:gd name="T3" fmla="*/ 1 h 128"/>
                      <a:gd name="T4" fmla="*/ 34 w 142"/>
                      <a:gd name="T5" fmla="*/ 2 h 128"/>
                      <a:gd name="T6" fmla="*/ 36 w 142"/>
                      <a:gd name="T7" fmla="*/ 3 h 128"/>
                      <a:gd name="T8" fmla="*/ 39 w 142"/>
                      <a:gd name="T9" fmla="*/ 5 h 128"/>
                      <a:gd name="T10" fmla="*/ 41 w 142"/>
                      <a:gd name="T11" fmla="*/ 6 h 128"/>
                      <a:gd name="T12" fmla="*/ 43 w 142"/>
                      <a:gd name="T13" fmla="*/ 8 h 128"/>
                      <a:gd name="T14" fmla="*/ 46 w 142"/>
                      <a:gd name="T15" fmla="*/ 9 h 128"/>
                      <a:gd name="T16" fmla="*/ 48 w 142"/>
                      <a:gd name="T17" fmla="*/ 10 h 128"/>
                      <a:gd name="T18" fmla="*/ 51 w 142"/>
                      <a:gd name="T19" fmla="*/ 12 h 128"/>
                      <a:gd name="T20" fmla="*/ 54 w 142"/>
                      <a:gd name="T21" fmla="*/ 14 h 128"/>
                      <a:gd name="T22" fmla="*/ 56 w 142"/>
                      <a:gd name="T23" fmla="*/ 16 h 128"/>
                      <a:gd name="T24" fmla="*/ 59 w 142"/>
                      <a:gd name="T25" fmla="*/ 18 h 128"/>
                      <a:gd name="T26" fmla="*/ 62 w 142"/>
                      <a:gd name="T27" fmla="*/ 20 h 128"/>
                      <a:gd name="T28" fmla="*/ 65 w 142"/>
                      <a:gd name="T29" fmla="*/ 22 h 128"/>
                      <a:gd name="T30" fmla="*/ 67 w 142"/>
                      <a:gd name="T31" fmla="*/ 24 h 128"/>
                      <a:gd name="T32" fmla="*/ 70 w 142"/>
                      <a:gd name="T33" fmla="*/ 26 h 128"/>
                      <a:gd name="T34" fmla="*/ 72 w 142"/>
                      <a:gd name="T35" fmla="*/ 28 h 128"/>
                      <a:gd name="T36" fmla="*/ 75 w 142"/>
                      <a:gd name="T37" fmla="*/ 30 h 128"/>
                      <a:gd name="T38" fmla="*/ 77 w 142"/>
                      <a:gd name="T39" fmla="*/ 33 h 128"/>
                      <a:gd name="T40" fmla="*/ 79 w 142"/>
                      <a:gd name="T41" fmla="*/ 35 h 128"/>
                      <a:gd name="T42" fmla="*/ 82 w 142"/>
                      <a:gd name="T43" fmla="*/ 37 h 128"/>
                      <a:gd name="T44" fmla="*/ 84 w 142"/>
                      <a:gd name="T45" fmla="*/ 39 h 128"/>
                      <a:gd name="T46" fmla="*/ 86 w 142"/>
                      <a:gd name="T47" fmla="*/ 42 h 128"/>
                      <a:gd name="T48" fmla="*/ 88 w 142"/>
                      <a:gd name="T49" fmla="*/ 44 h 128"/>
                      <a:gd name="T50" fmla="*/ 91 w 142"/>
                      <a:gd name="T51" fmla="*/ 47 h 128"/>
                      <a:gd name="T52" fmla="*/ 93 w 142"/>
                      <a:gd name="T53" fmla="*/ 49 h 128"/>
                      <a:gd name="T54" fmla="*/ 95 w 142"/>
                      <a:gd name="T55" fmla="*/ 52 h 128"/>
                      <a:gd name="T56" fmla="*/ 97 w 142"/>
                      <a:gd name="T57" fmla="*/ 55 h 128"/>
                      <a:gd name="T58" fmla="*/ 99 w 142"/>
                      <a:gd name="T59" fmla="*/ 58 h 128"/>
                      <a:gd name="T60" fmla="*/ 102 w 142"/>
                      <a:gd name="T61" fmla="*/ 62 h 128"/>
                      <a:gd name="T62" fmla="*/ 104 w 142"/>
                      <a:gd name="T63" fmla="*/ 65 h 128"/>
                      <a:gd name="T64" fmla="*/ 106 w 142"/>
                      <a:gd name="T65" fmla="*/ 68 h 128"/>
                      <a:gd name="T66" fmla="*/ 108 w 142"/>
                      <a:gd name="T67" fmla="*/ 72 h 128"/>
                      <a:gd name="T68" fmla="*/ 110 w 142"/>
                      <a:gd name="T69" fmla="*/ 75 h 128"/>
                      <a:gd name="T70" fmla="*/ 111 w 142"/>
                      <a:gd name="T71" fmla="*/ 78 h 128"/>
                      <a:gd name="T72" fmla="*/ 113 w 142"/>
                      <a:gd name="T73" fmla="*/ 81 h 128"/>
                      <a:gd name="T74" fmla="*/ 114 w 142"/>
                      <a:gd name="T75" fmla="*/ 84 h 128"/>
                      <a:gd name="T76" fmla="*/ 142 w 142"/>
                      <a:gd name="T77" fmla="*/ 73 h 128"/>
                      <a:gd name="T78" fmla="*/ 98 w 142"/>
                      <a:gd name="T79" fmla="*/ 128 h 128"/>
                      <a:gd name="T80" fmla="*/ 20 w 142"/>
                      <a:gd name="T81" fmla="*/ 119 h 128"/>
                      <a:gd name="T82" fmla="*/ 51 w 142"/>
                      <a:gd name="T83" fmla="*/ 107 h 128"/>
                      <a:gd name="T84" fmla="*/ 49 w 142"/>
                      <a:gd name="T85" fmla="*/ 104 h 128"/>
                      <a:gd name="T86" fmla="*/ 47 w 142"/>
                      <a:gd name="T87" fmla="*/ 100 h 128"/>
                      <a:gd name="T88" fmla="*/ 44 w 142"/>
                      <a:gd name="T89" fmla="*/ 96 h 128"/>
                      <a:gd name="T90" fmla="*/ 41 w 142"/>
                      <a:gd name="T91" fmla="*/ 91 h 128"/>
                      <a:gd name="T92" fmla="*/ 39 w 142"/>
                      <a:gd name="T93" fmla="*/ 88 h 128"/>
                      <a:gd name="T94" fmla="*/ 36 w 142"/>
                      <a:gd name="T95" fmla="*/ 84 h 128"/>
                      <a:gd name="T96" fmla="*/ 33 w 142"/>
                      <a:gd name="T97" fmla="*/ 81 h 128"/>
                      <a:gd name="T98" fmla="*/ 30 w 142"/>
                      <a:gd name="T99" fmla="*/ 78 h 128"/>
                      <a:gd name="T100" fmla="*/ 27 w 142"/>
                      <a:gd name="T101" fmla="*/ 75 h 128"/>
                      <a:gd name="T102" fmla="*/ 23 w 142"/>
                      <a:gd name="T103" fmla="*/ 72 h 128"/>
                      <a:gd name="T104" fmla="*/ 20 w 142"/>
                      <a:gd name="T105" fmla="*/ 70 h 128"/>
                      <a:gd name="T106" fmla="*/ 16 w 142"/>
                      <a:gd name="T107" fmla="*/ 67 h 128"/>
                      <a:gd name="T108" fmla="*/ 13 w 142"/>
                      <a:gd name="T109" fmla="*/ 65 h 128"/>
                      <a:gd name="T110" fmla="*/ 9 w 142"/>
                      <a:gd name="T111" fmla="*/ 63 h 128"/>
                      <a:gd name="T112" fmla="*/ 5 w 142"/>
                      <a:gd name="T113" fmla="*/ 60 h 128"/>
                      <a:gd name="T114" fmla="*/ 2 w 142"/>
                      <a:gd name="T115" fmla="*/ 59 h 128"/>
                      <a:gd name="T116" fmla="*/ 0 w 142"/>
                      <a:gd name="T117" fmla="*/ 58 h 128"/>
                      <a:gd name="T118" fmla="*/ 29 w 142"/>
                      <a:gd name="T119" fmla="*/ 0 h 128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42"/>
                      <a:gd name="T181" fmla="*/ 0 h 128"/>
                      <a:gd name="T182" fmla="*/ 142 w 142"/>
                      <a:gd name="T183" fmla="*/ 128 h 128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42" h="128">
                        <a:moveTo>
                          <a:pt x="29" y="0"/>
                        </a:moveTo>
                        <a:lnTo>
                          <a:pt x="31" y="1"/>
                        </a:lnTo>
                        <a:lnTo>
                          <a:pt x="34" y="2"/>
                        </a:lnTo>
                        <a:lnTo>
                          <a:pt x="36" y="3"/>
                        </a:lnTo>
                        <a:lnTo>
                          <a:pt x="39" y="5"/>
                        </a:lnTo>
                        <a:lnTo>
                          <a:pt x="41" y="6"/>
                        </a:lnTo>
                        <a:lnTo>
                          <a:pt x="43" y="8"/>
                        </a:lnTo>
                        <a:lnTo>
                          <a:pt x="46" y="9"/>
                        </a:lnTo>
                        <a:lnTo>
                          <a:pt x="48" y="10"/>
                        </a:lnTo>
                        <a:lnTo>
                          <a:pt x="51" y="12"/>
                        </a:lnTo>
                        <a:lnTo>
                          <a:pt x="54" y="14"/>
                        </a:lnTo>
                        <a:lnTo>
                          <a:pt x="56" y="16"/>
                        </a:lnTo>
                        <a:lnTo>
                          <a:pt x="59" y="18"/>
                        </a:lnTo>
                        <a:lnTo>
                          <a:pt x="62" y="20"/>
                        </a:lnTo>
                        <a:lnTo>
                          <a:pt x="65" y="22"/>
                        </a:lnTo>
                        <a:lnTo>
                          <a:pt x="67" y="24"/>
                        </a:lnTo>
                        <a:lnTo>
                          <a:pt x="70" y="26"/>
                        </a:lnTo>
                        <a:lnTo>
                          <a:pt x="72" y="28"/>
                        </a:lnTo>
                        <a:lnTo>
                          <a:pt x="75" y="30"/>
                        </a:lnTo>
                        <a:lnTo>
                          <a:pt x="77" y="33"/>
                        </a:lnTo>
                        <a:lnTo>
                          <a:pt x="79" y="35"/>
                        </a:lnTo>
                        <a:lnTo>
                          <a:pt x="82" y="37"/>
                        </a:lnTo>
                        <a:lnTo>
                          <a:pt x="84" y="39"/>
                        </a:lnTo>
                        <a:lnTo>
                          <a:pt x="86" y="42"/>
                        </a:lnTo>
                        <a:lnTo>
                          <a:pt x="88" y="44"/>
                        </a:lnTo>
                        <a:lnTo>
                          <a:pt x="91" y="47"/>
                        </a:lnTo>
                        <a:lnTo>
                          <a:pt x="93" y="49"/>
                        </a:lnTo>
                        <a:lnTo>
                          <a:pt x="95" y="52"/>
                        </a:lnTo>
                        <a:lnTo>
                          <a:pt x="97" y="55"/>
                        </a:lnTo>
                        <a:lnTo>
                          <a:pt x="99" y="58"/>
                        </a:lnTo>
                        <a:lnTo>
                          <a:pt x="102" y="62"/>
                        </a:lnTo>
                        <a:lnTo>
                          <a:pt x="104" y="65"/>
                        </a:lnTo>
                        <a:lnTo>
                          <a:pt x="106" y="68"/>
                        </a:lnTo>
                        <a:lnTo>
                          <a:pt x="108" y="72"/>
                        </a:lnTo>
                        <a:lnTo>
                          <a:pt x="110" y="75"/>
                        </a:lnTo>
                        <a:lnTo>
                          <a:pt x="111" y="78"/>
                        </a:lnTo>
                        <a:lnTo>
                          <a:pt x="113" y="81"/>
                        </a:lnTo>
                        <a:lnTo>
                          <a:pt x="114" y="84"/>
                        </a:lnTo>
                        <a:lnTo>
                          <a:pt x="142" y="73"/>
                        </a:lnTo>
                        <a:lnTo>
                          <a:pt x="98" y="128"/>
                        </a:lnTo>
                        <a:lnTo>
                          <a:pt x="20" y="119"/>
                        </a:lnTo>
                        <a:lnTo>
                          <a:pt x="51" y="107"/>
                        </a:lnTo>
                        <a:lnTo>
                          <a:pt x="49" y="104"/>
                        </a:lnTo>
                        <a:lnTo>
                          <a:pt x="47" y="100"/>
                        </a:lnTo>
                        <a:lnTo>
                          <a:pt x="44" y="96"/>
                        </a:lnTo>
                        <a:lnTo>
                          <a:pt x="41" y="91"/>
                        </a:lnTo>
                        <a:lnTo>
                          <a:pt x="39" y="88"/>
                        </a:lnTo>
                        <a:lnTo>
                          <a:pt x="36" y="84"/>
                        </a:lnTo>
                        <a:lnTo>
                          <a:pt x="33" y="81"/>
                        </a:lnTo>
                        <a:lnTo>
                          <a:pt x="30" y="78"/>
                        </a:lnTo>
                        <a:lnTo>
                          <a:pt x="27" y="75"/>
                        </a:lnTo>
                        <a:lnTo>
                          <a:pt x="23" y="72"/>
                        </a:lnTo>
                        <a:lnTo>
                          <a:pt x="20" y="70"/>
                        </a:lnTo>
                        <a:lnTo>
                          <a:pt x="16" y="67"/>
                        </a:lnTo>
                        <a:lnTo>
                          <a:pt x="13" y="65"/>
                        </a:lnTo>
                        <a:lnTo>
                          <a:pt x="9" y="63"/>
                        </a:lnTo>
                        <a:lnTo>
                          <a:pt x="5" y="60"/>
                        </a:lnTo>
                        <a:lnTo>
                          <a:pt x="2" y="59"/>
                        </a:lnTo>
                        <a:lnTo>
                          <a:pt x="0" y="58"/>
                        </a:lnTo>
                        <a:lnTo>
                          <a:pt x="29" y="0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63" name="Freeform 130"/>
                  <p:cNvSpPr>
                    <a:spLocks/>
                  </p:cNvSpPr>
                  <p:nvPr/>
                </p:nvSpPr>
                <p:spPr bwMode="auto">
                  <a:xfrm>
                    <a:off x="4538" y="3388"/>
                    <a:ext cx="138" cy="105"/>
                  </a:xfrm>
                  <a:custGeom>
                    <a:avLst/>
                    <a:gdLst>
                      <a:gd name="T0" fmla="*/ 73 w 138"/>
                      <a:gd name="T1" fmla="*/ 105 h 105"/>
                      <a:gd name="T2" fmla="*/ 82 w 138"/>
                      <a:gd name="T3" fmla="*/ 85 h 105"/>
                      <a:gd name="T4" fmla="*/ 79 w 138"/>
                      <a:gd name="T5" fmla="*/ 84 h 105"/>
                      <a:gd name="T6" fmla="*/ 76 w 138"/>
                      <a:gd name="T7" fmla="*/ 83 h 105"/>
                      <a:gd name="T8" fmla="*/ 72 w 138"/>
                      <a:gd name="T9" fmla="*/ 82 h 105"/>
                      <a:gd name="T10" fmla="*/ 69 w 138"/>
                      <a:gd name="T11" fmla="*/ 82 h 105"/>
                      <a:gd name="T12" fmla="*/ 65 w 138"/>
                      <a:gd name="T13" fmla="*/ 81 h 105"/>
                      <a:gd name="T14" fmla="*/ 61 w 138"/>
                      <a:gd name="T15" fmla="*/ 81 h 105"/>
                      <a:gd name="T16" fmla="*/ 56 w 138"/>
                      <a:gd name="T17" fmla="*/ 81 h 105"/>
                      <a:gd name="T18" fmla="*/ 49 w 138"/>
                      <a:gd name="T19" fmla="*/ 81 h 105"/>
                      <a:gd name="T20" fmla="*/ 45 w 138"/>
                      <a:gd name="T21" fmla="*/ 81 h 105"/>
                      <a:gd name="T22" fmla="*/ 41 w 138"/>
                      <a:gd name="T23" fmla="*/ 81 h 105"/>
                      <a:gd name="T24" fmla="*/ 37 w 138"/>
                      <a:gd name="T25" fmla="*/ 82 h 105"/>
                      <a:gd name="T26" fmla="*/ 33 w 138"/>
                      <a:gd name="T27" fmla="*/ 82 h 105"/>
                      <a:gd name="T28" fmla="*/ 30 w 138"/>
                      <a:gd name="T29" fmla="*/ 83 h 105"/>
                      <a:gd name="T30" fmla="*/ 25 w 138"/>
                      <a:gd name="T31" fmla="*/ 84 h 105"/>
                      <a:gd name="T32" fmla="*/ 22 w 138"/>
                      <a:gd name="T33" fmla="*/ 85 h 105"/>
                      <a:gd name="T34" fmla="*/ 31 w 138"/>
                      <a:gd name="T35" fmla="*/ 42 h 105"/>
                      <a:gd name="T36" fmla="*/ 0 w 138"/>
                      <a:gd name="T37" fmla="*/ 24 h 105"/>
                      <a:gd name="T38" fmla="*/ 1 w 138"/>
                      <a:gd name="T39" fmla="*/ 24 h 105"/>
                      <a:gd name="T40" fmla="*/ 5 w 138"/>
                      <a:gd name="T41" fmla="*/ 23 h 105"/>
                      <a:gd name="T42" fmla="*/ 7 w 138"/>
                      <a:gd name="T43" fmla="*/ 22 h 105"/>
                      <a:gd name="T44" fmla="*/ 10 w 138"/>
                      <a:gd name="T45" fmla="*/ 21 h 105"/>
                      <a:gd name="T46" fmla="*/ 13 w 138"/>
                      <a:gd name="T47" fmla="*/ 21 h 105"/>
                      <a:gd name="T48" fmla="*/ 16 w 138"/>
                      <a:gd name="T49" fmla="*/ 20 h 105"/>
                      <a:gd name="T50" fmla="*/ 20 w 138"/>
                      <a:gd name="T51" fmla="*/ 19 h 105"/>
                      <a:gd name="T52" fmla="*/ 23 w 138"/>
                      <a:gd name="T53" fmla="*/ 19 h 105"/>
                      <a:gd name="T54" fmla="*/ 27 w 138"/>
                      <a:gd name="T55" fmla="*/ 18 h 105"/>
                      <a:gd name="T56" fmla="*/ 31 w 138"/>
                      <a:gd name="T57" fmla="*/ 18 h 105"/>
                      <a:gd name="T58" fmla="*/ 35 w 138"/>
                      <a:gd name="T59" fmla="*/ 17 h 105"/>
                      <a:gd name="T60" fmla="*/ 39 w 138"/>
                      <a:gd name="T61" fmla="*/ 17 h 105"/>
                      <a:gd name="T62" fmla="*/ 43 w 138"/>
                      <a:gd name="T63" fmla="*/ 17 h 105"/>
                      <a:gd name="T64" fmla="*/ 48 w 138"/>
                      <a:gd name="T65" fmla="*/ 17 h 105"/>
                      <a:gd name="T66" fmla="*/ 52 w 138"/>
                      <a:gd name="T67" fmla="*/ 17 h 105"/>
                      <a:gd name="T68" fmla="*/ 57 w 138"/>
                      <a:gd name="T69" fmla="*/ 17 h 105"/>
                      <a:gd name="T70" fmla="*/ 62 w 138"/>
                      <a:gd name="T71" fmla="*/ 17 h 105"/>
                      <a:gd name="T72" fmla="*/ 65 w 138"/>
                      <a:gd name="T73" fmla="*/ 17 h 105"/>
                      <a:gd name="T74" fmla="*/ 69 w 138"/>
                      <a:gd name="T75" fmla="*/ 17 h 105"/>
                      <a:gd name="T76" fmla="*/ 73 w 138"/>
                      <a:gd name="T77" fmla="*/ 18 h 105"/>
                      <a:gd name="T78" fmla="*/ 78 w 138"/>
                      <a:gd name="T79" fmla="*/ 18 h 105"/>
                      <a:gd name="T80" fmla="*/ 81 w 138"/>
                      <a:gd name="T81" fmla="*/ 19 h 105"/>
                      <a:gd name="T82" fmla="*/ 85 w 138"/>
                      <a:gd name="T83" fmla="*/ 20 h 105"/>
                      <a:gd name="T84" fmla="*/ 90 w 138"/>
                      <a:gd name="T85" fmla="*/ 20 h 105"/>
                      <a:gd name="T86" fmla="*/ 93 w 138"/>
                      <a:gd name="T87" fmla="*/ 21 h 105"/>
                      <a:gd name="T88" fmla="*/ 98 w 138"/>
                      <a:gd name="T89" fmla="*/ 22 h 105"/>
                      <a:gd name="T90" fmla="*/ 101 w 138"/>
                      <a:gd name="T91" fmla="*/ 23 h 105"/>
                      <a:gd name="T92" fmla="*/ 105 w 138"/>
                      <a:gd name="T93" fmla="*/ 24 h 105"/>
                      <a:gd name="T94" fmla="*/ 109 w 138"/>
                      <a:gd name="T95" fmla="*/ 26 h 105"/>
                      <a:gd name="T96" fmla="*/ 121 w 138"/>
                      <a:gd name="T97" fmla="*/ 0 h 105"/>
                      <a:gd name="T98" fmla="*/ 138 w 138"/>
                      <a:gd name="T99" fmla="*/ 71 h 105"/>
                      <a:gd name="T100" fmla="*/ 73 w 138"/>
                      <a:gd name="T101" fmla="*/ 105 h 105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138"/>
                      <a:gd name="T154" fmla="*/ 0 h 105"/>
                      <a:gd name="T155" fmla="*/ 138 w 138"/>
                      <a:gd name="T156" fmla="*/ 105 h 105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138" h="105">
                        <a:moveTo>
                          <a:pt x="73" y="105"/>
                        </a:moveTo>
                        <a:lnTo>
                          <a:pt x="82" y="85"/>
                        </a:lnTo>
                        <a:lnTo>
                          <a:pt x="79" y="84"/>
                        </a:lnTo>
                        <a:lnTo>
                          <a:pt x="76" y="83"/>
                        </a:lnTo>
                        <a:lnTo>
                          <a:pt x="72" y="82"/>
                        </a:lnTo>
                        <a:lnTo>
                          <a:pt x="69" y="82"/>
                        </a:lnTo>
                        <a:lnTo>
                          <a:pt x="65" y="81"/>
                        </a:lnTo>
                        <a:lnTo>
                          <a:pt x="61" y="81"/>
                        </a:lnTo>
                        <a:lnTo>
                          <a:pt x="56" y="81"/>
                        </a:lnTo>
                        <a:lnTo>
                          <a:pt x="49" y="81"/>
                        </a:lnTo>
                        <a:lnTo>
                          <a:pt x="45" y="81"/>
                        </a:lnTo>
                        <a:lnTo>
                          <a:pt x="41" y="81"/>
                        </a:lnTo>
                        <a:lnTo>
                          <a:pt x="37" y="82"/>
                        </a:lnTo>
                        <a:lnTo>
                          <a:pt x="33" y="82"/>
                        </a:lnTo>
                        <a:lnTo>
                          <a:pt x="30" y="83"/>
                        </a:lnTo>
                        <a:lnTo>
                          <a:pt x="25" y="84"/>
                        </a:lnTo>
                        <a:lnTo>
                          <a:pt x="22" y="85"/>
                        </a:lnTo>
                        <a:lnTo>
                          <a:pt x="31" y="42"/>
                        </a:lnTo>
                        <a:lnTo>
                          <a:pt x="0" y="24"/>
                        </a:lnTo>
                        <a:lnTo>
                          <a:pt x="1" y="24"/>
                        </a:lnTo>
                        <a:lnTo>
                          <a:pt x="5" y="23"/>
                        </a:lnTo>
                        <a:lnTo>
                          <a:pt x="7" y="22"/>
                        </a:lnTo>
                        <a:lnTo>
                          <a:pt x="10" y="21"/>
                        </a:lnTo>
                        <a:lnTo>
                          <a:pt x="13" y="21"/>
                        </a:lnTo>
                        <a:lnTo>
                          <a:pt x="16" y="20"/>
                        </a:lnTo>
                        <a:lnTo>
                          <a:pt x="20" y="19"/>
                        </a:lnTo>
                        <a:lnTo>
                          <a:pt x="23" y="19"/>
                        </a:lnTo>
                        <a:lnTo>
                          <a:pt x="27" y="18"/>
                        </a:lnTo>
                        <a:lnTo>
                          <a:pt x="31" y="18"/>
                        </a:lnTo>
                        <a:lnTo>
                          <a:pt x="35" y="17"/>
                        </a:lnTo>
                        <a:lnTo>
                          <a:pt x="39" y="17"/>
                        </a:lnTo>
                        <a:lnTo>
                          <a:pt x="43" y="17"/>
                        </a:lnTo>
                        <a:lnTo>
                          <a:pt x="48" y="17"/>
                        </a:lnTo>
                        <a:lnTo>
                          <a:pt x="52" y="17"/>
                        </a:lnTo>
                        <a:lnTo>
                          <a:pt x="57" y="17"/>
                        </a:lnTo>
                        <a:lnTo>
                          <a:pt x="62" y="17"/>
                        </a:lnTo>
                        <a:lnTo>
                          <a:pt x="65" y="17"/>
                        </a:lnTo>
                        <a:lnTo>
                          <a:pt x="69" y="17"/>
                        </a:lnTo>
                        <a:lnTo>
                          <a:pt x="73" y="18"/>
                        </a:lnTo>
                        <a:lnTo>
                          <a:pt x="78" y="18"/>
                        </a:lnTo>
                        <a:lnTo>
                          <a:pt x="81" y="19"/>
                        </a:lnTo>
                        <a:lnTo>
                          <a:pt x="85" y="20"/>
                        </a:lnTo>
                        <a:lnTo>
                          <a:pt x="90" y="20"/>
                        </a:lnTo>
                        <a:lnTo>
                          <a:pt x="93" y="21"/>
                        </a:lnTo>
                        <a:lnTo>
                          <a:pt x="98" y="22"/>
                        </a:lnTo>
                        <a:lnTo>
                          <a:pt x="101" y="23"/>
                        </a:lnTo>
                        <a:lnTo>
                          <a:pt x="105" y="24"/>
                        </a:lnTo>
                        <a:lnTo>
                          <a:pt x="109" y="26"/>
                        </a:lnTo>
                        <a:lnTo>
                          <a:pt x="121" y="0"/>
                        </a:lnTo>
                        <a:lnTo>
                          <a:pt x="138" y="71"/>
                        </a:lnTo>
                        <a:lnTo>
                          <a:pt x="73" y="105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58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</p:grpSp>
            <p:sp>
              <p:nvSpPr>
                <p:cNvPr id="16413" name="Rectangle 131"/>
                <p:cNvSpPr>
                  <a:spLocks noChangeArrowheads="1"/>
                </p:cNvSpPr>
                <p:nvPr/>
              </p:nvSpPr>
              <p:spPr bwMode="auto">
                <a:xfrm>
                  <a:off x="4509" y="3743"/>
                  <a:ext cx="129" cy="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600" b="1">
                      <a:solidFill>
                        <a:srgbClr val="000000"/>
                      </a:solidFill>
                      <a:latin typeface="Albertus Medium"/>
                      <a:cs typeface="Arial" panose="020B0604020202020204" pitchFamily="34" charset="0"/>
                    </a:rPr>
                    <a:t>SHGs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6414" name="Group 132"/>
                <p:cNvGrpSpPr>
                  <a:grpSpLocks/>
                </p:cNvGrpSpPr>
                <p:nvPr/>
              </p:nvGrpSpPr>
              <p:grpSpPr bwMode="auto">
                <a:xfrm>
                  <a:off x="3293" y="2252"/>
                  <a:ext cx="1079" cy="1025"/>
                  <a:chOff x="3293" y="2069"/>
                  <a:chExt cx="1079" cy="1025"/>
                </a:xfrm>
              </p:grpSpPr>
              <p:sp>
                <p:nvSpPr>
                  <p:cNvPr id="16448" name="Freeform 133"/>
                  <p:cNvSpPr>
                    <a:spLocks/>
                  </p:cNvSpPr>
                  <p:nvPr/>
                </p:nvSpPr>
                <p:spPr bwMode="auto">
                  <a:xfrm>
                    <a:off x="3389" y="2091"/>
                    <a:ext cx="391" cy="370"/>
                  </a:xfrm>
                  <a:custGeom>
                    <a:avLst/>
                    <a:gdLst>
                      <a:gd name="T0" fmla="*/ 0 w 391"/>
                      <a:gd name="T1" fmla="*/ 293 h 370"/>
                      <a:gd name="T2" fmla="*/ 4 w 391"/>
                      <a:gd name="T3" fmla="*/ 285 h 370"/>
                      <a:gd name="T4" fmla="*/ 8 w 391"/>
                      <a:gd name="T5" fmla="*/ 279 h 370"/>
                      <a:gd name="T6" fmla="*/ 12 w 391"/>
                      <a:gd name="T7" fmla="*/ 272 h 370"/>
                      <a:gd name="T8" fmla="*/ 15 w 391"/>
                      <a:gd name="T9" fmla="*/ 266 h 370"/>
                      <a:gd name="T10" fmla="*/ 19 w 391"/>
                      <a:gd name="T11" fmla="*/ 260 h 370"/>
                      <a:gd name="T12" fmla="*/ 24 w 391"/>
                      <a:gd name="T13" fmla="*/ 253 h 370"/>
                      <a:gd name="T14" fmla="*/ 28 w 391"/>
                      <a:gd name="T15" fmla="*/ 247 h 370"/>
                      <a:gd name="T16" fmla="*/ 32 w 391"/>
                      <a:gd name="T17" fmla="*/ 240 h 370"/>
                      <a:gd name="T18" fmla="*/ 37 w 391"/>
                      <a:gd name="T19" fmla="*/ 232 h 370"/>
                      <a:gd name="T20" fmla="*/ 43 w 391"/>
                      <a:gd name="T21" fmla="*/ 225 h 370"/>
                      <a:gd name="T22" fmla="*/ 48 w 391"/>
                      <a:gd name="T23" fmla="*/ 219 h 370"/>
                      <a:gd name="T24" fmla="*/ 53 w 391"/>
                      <a:gd name="T25" fmla="*/ 212 h 370"/>
                      <a:gd name="T26" fmla="*/ 59 w 391"/>
                      <a:gd name="T27" fmla="*/ 205 h 370"/>
                      <a:gd name="T28" fmla="*/ 65 w 391"/>
                      <a:gd name="T29" fmla="*/ 198 h 370"/>
                      <a:gd name="T30" fmla="*/ 71 w 391"/>
                      <a:gd name="T31" fmla="*/ 191 h 370"/>
                      <a:gd name="T32" fmla="*/ 77 w 391"/>
                      <a:gd name="T33" fmla="*/ 184 h 370"/>
                      <a:gd name="T34" fmla="*/ 83 w 391"/>
                      <a:gd name="T35" fmla="*/ 178 h 370"/>
                      <a:gd name="T36" fmla="*/ 91 w 391"/>
                      <a:gd name="T37" fmla="*/ 170 h 370"/>
                      <a:gd name="T38" fmla="*/ 98 w 391"/>
                      <a:gd name="T39" fmla="*/ 163 h 370"/>
                      <a:gd name="T40" fmla="*/ 104 w 391"/>
                      <a:gd name="T41" fmla="*/ 158 h 370"/>
                      <a:gd name="T42" fmla="*/ 112 w 391"/>
                      <a:gd name="T43" fmla="*/ 151 h 370"/>
                      <a:gd name="T44" fmla="*/ 117 w 391"/>
                      <a:gd name="T45" fmla="*/ 146 h 370"/>
                      <a:gd name="T46" fmla="*/ 124 w 391"/>
                      <a:gd name="T47" fmla="*/ 140 h 370"/>
                      <a:gd name="T48" fmla="*/ 131 w 391"/>
                      <a:gd name="T49" fmla="*/ 135 h 370"/>
                      <a:gd name="T50" fmla="*/ 140 w 391"/>
                      <a:gd name="T51" fmla="*/ 128 h 370"/>
                      <a:gd name="T52" fmla="*/ 147 w 391"/>
                      <a:gd name="T53" fmla="*/ 123 h 370"/>
                      <a:gd name="T54" fmla="*/ 155 w 391"/>
                      <a:gd name="T55" fmla="*/ 117 h 370"/>
                      <a:gd name="T56" fmla="*/ 164 w 391"/>
                      <a:gd name="T57" fmla="*/ 111 h 370"/>
                      <a:gd name="T58" fmla="*/ 173 w 391"/>
                      <a:gd name="T59" fmla="*/ 105 h 370"/>
                      <a:gd name="T60" fmla="*/ 183 w 391"/>
                      <a:gd name="T61" fmla="*/ 98 h 370"/>
                      <a:gd name="T62" fmla="*/ 192 w 391"/>
                      <a:gd name="T63" fmla="*/ 93 h 370"/>
                      <a:gd name="T64" fmla="*/ 202 w 391"/>
                      <a:gd name="T65" fmla="*/ 88 h 370"/>
                      <a:gd name="T66" fmla="*/ 213 w 391"/>
                      <a:gd name="T67" fmla="*/ 82 h 370"/>
                      <a:gd name="T68" fmla="*/ 222 w 391"/>
                      <a:gd name="T69" fmla="*/ 78 h 370"/>
                      <a:gd name="T70" fmla="*/ 230 w 391"/>
                      <a:gd name="T71" fmla="*/ 73 h 370"/>
                      <a:gd name="T72" fmla="*/ 240 w 391"/>
                      <a:gd name="T73" fmla="*/ 69 h 370"/>
                      <a:gd name="T74" fmla="*/ 247 w 391"/>
                      <a:gd name="T75" fmla="*/ 67 h 370"/>
                      <a:gd name="T76" fmla="*/ 217 w 391"/>
                      <a:gd name="T77" fmla="*/ 0 h 370"/>
                      <a:gd name="T78" fmla="*/ 391 w 391"/>
                      <a:gd name="T79" fmla="*/ 95 h 370"/>
                      <a:gd name="T80" fmla="*/ 346 w 391"/>
                      <a:gd name="T81" fmla="*/ 291 h 370"/>
                      <a:gd name="T82" fmla="*/ 318 w 391"/>
                      <a:gd name="T83" fmla="*/ 232 h 370"/>
                      <a:gd name="T84" fmla="*/ 306 w 391"/>
                      <a:gd name="T85" fmla="*/ 238 h 370"/>
                      <a:gd name="T86" fmla="*/ 295 w 391"/>
                      <a:gd name="T87" fmla="*/ 243 h 370"/>
                      <a:gd name="T88" fmla="*/ 283 w 391"/>
                      <a:gd name="T89" fmla="*/ 251 h 370"/>
                      <a:gd name="T90" fmla="*/ 270 w 391"/>
                      <a:gd name="T91" fmla="*/ 259 h 370"/>
                      <a:gd name="T92" fmla="*/ 260 w 391"/>
                      <a:gd name="T93" fmla="*/ 266 h 370"/>
                      <a:gd name="T94" fmla="*/ 250 w 391"/>
                      <a:gd name="T95" fmla="*/ 274 h 370"/>
                      <a:gd name="T96" fmla="*/ 240 w 391"/>
                      <a:gd name="T97" fmla="*/ 282 h 370"/>
                      <a:gd name="T98" fmla="*/ 231 w 391"/>
                      <a:gd name="T99" fmla="*/ 290 h 370"/>
                      <a:gd name="T100" fmla="*/ 223 w 391"/>
                      <a:gd name="T101" fmla="*/ 298 h 370"/>
                      <a:gd name="T102" fmla="*/ 214 w 391"/>
                      <a:gd name="T103" fmla="*/ 307 h 370"/>
                      <a:gd name="T104" fmla="*/ 207 w 391"/>
                      <a:gd name="T105" fmla="*/ 316 h 370"/>
                      <a:gd name="T106" fmla="*/ 199 w 391"/>
                      <a:gd name="T107" fmla="*/ 325 h 370"/>
                      <a:gd name="T108" fmla="*/ 193 w 391"/>
                      <a:gd name="T109" fmla="*/ 333 h 370"/>
                      <a:gd name="T110" fmla="*/ 186 w 391"/>
                      <a:gd name="T111" fmla="*/ 344 h 370"/>
                      <a:gd name="T112" fmla="*/ 179 w 391"/>
                      <a:gd name="T113" fmla="*/ 354 h 370"/>
                      <a:gd name="T114" fmla="*/ 176 w 391"/>
                      <a:gd name="T115" fmla="*/ 362 h 370"/>
                      <a:gd name="T116" fmla="*/ 171 w 391"/>
                      <a:gd name="T117" fmla="*/ 370 h 370"/>
                      <a:gd name="T118" fmla="*/ 0 w 391"/>
                      <a:gd name="T119" fmla="*/ 293 h 370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391"/>
                      <a:gd name="T181" fmla="*/ 0 h 370"/>
                      <a:gd name="T182" fmla="*/ 391 w 391"/>
                      <a:gd name="T183" fmla="*/ 370 h 370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391" h="370">
                        <a:moveTo>
                          <a:pt x="0" y="293"/>
                        </a:moveTo>
                        <a:lnTo>
                          <a:pt x="4" y="285"/>
                        </a:lnTo>
                        <a:lnTo>
                          <a:pt x="8" y="279"/>
                        </a:lnTo>
                        <a:lnTo>
                          <a:pt x="12" y="272"/>
                        </a:lnTo>
                        <a:lnTo>
                          <a:pt x="15" y="266"/>
                        </a:lnTo>
                        <a:lnTo>
                          <a:pt x="19" y="260"/>
                        </a:lnTo>
                        <a:lnTo>
                          <a:pt x="24" y="253"/>
                        </a:lnTo>
                        <a:lnTo>
                          <a:pt x="28" y="247"/>
                        </a:lnTo>
                        <a:lnTo>
                          <a:pt x="32" y="240"/>
                        </a:lnTo>
                        <a:lnTo>
                          <a:pt x="37" y="232"/>
                        </a:lnTo>
                        <a:lnTo>
                          <a:pt x="43" y="225"/>
                        </a:lnTo>
                        <a:lnTo>
                          <a:pt x="48" y="219"/>
                        </a:lnTo>
                        <a:lnTo>
                          <a:pt x="53" y="212"/>
                        </a:lnTo>
                        <a:lnTo>
                          <a:pt x="59" y="205"/>
                        </a:lnTo>
                        <a:lnTo>
                          <a:pt x="65" y="198"/>
                        </a:lnTo>
                        <a:lnTo>
                          <a:pt x="71" y="191"/>
                        </a:lnTo>
                        <a:lnTo>
                          <a:pt x="77" y="184"/>
                        </a:lnTo>
                        <a:lnTo>
                          <a:pt x="83" y="178"/>
                        </a:lnTo>
                        <a:lnTo>
                          <a:pt x="91" y="170"/>
                        </a:lnTo>
                        <a:lnTo>
                          <a:pt x="98" y="163"/>
                        </a:lnTo>
                        <a:lnTo>
                          <a:pt x="104" y="158"/>
                        </a:lnTo>
                        <a:lnTo>
                          <a:pt x="112" y="151"/>
                        </a:lnTo>
                        <a:lnTo>
                          <a:pt x="117" y="146"/>
                        </a:lnTo>
                        <a:lnTo>
                          <a:pt x="124" y="140"/>
                        </a:lnTo>
                        <a:lnTo>
                          <a:pt x="131" y="135"/>
                        </a:lnTo>
                        <a:lnTo>
                          <a:pt x="140" y="128"/>
                        </a:lnTo>
                        <a:lnTo>
                          <a:pt x="147" y="123"/>
                        </a:lnTo>
                        <a:lnTo>
                          <a:pt x="155" y="117"/>
                        </a:lnTo>
                        <a:lnTo>
                          <a:pt x="164" y="111"/>
                        </a:lnTo>
                        <a:lnTo>
                          <a:pt x="173" y="105"/>
                        </a:lnTo>
                        <a:lnTo>
                          <a:pt x="183" y="98"/>
                        </a:lnTo>
                        <a:lnTo>
                          <a:pt x="192" y="93"/>
                        </a:lnTo>
                        <a:lnTo>
                          <a:pt x="202" y="88"/>
                        </a:lnTo>
                        <a:lnTo>
                          <a:pt x="213" y="82"/>
                        </a:lnTo>
                        <a:lnTo>
                          <a:pt x="222" y="78"/>
                        </a:lnTo>
                        <a:lnTo>
                          <a:pt x="230" y="73"/>
                        </a:lnTo>
                        <a:lnTo>
                          <a:pt x="240" y="69"/>
                        </a:lnTo>
                        <a:lnTo>
                          <a:pt x="247" y="67"/>
                        </a:lnTo>
                        <a:lnTo>
                          <a:pt x="217" y="0"/>
                        </a:lnTo>
                        <a:lnTo>
                          <a:pt x="391" y="95"/>
                        </a:lnTo>
                        <a:lnTo>
                          <a:pt x="346" y="291"/>
                        </a:lnTo>
                        <a:lnTo>
                          <a:pt x="318" y="232"/>
                        </a:lnTo>
                        <a:lnTo>
                          <a:pt x="306" y="238"/>
                        </a:lnTo>
                        <a:lnTo>
                          <a:pt x="295" y="243"/>
                        </a:lnTo>
                        <a:lnTo>
                          <a:pt x="283" y="251"/>
                        </a:lnTo>
                        <a:lnTo>
                          <a:pt x="270" y="259"/>
                        </a:lnTo>
                        <a:lnTo>
                          <a:pt x="260" y="266"/>
                        </a:lnTo>
                        <a:lnTo>
                          <a:pt x="250" y="274"/>
                        </a:lnTo>
                        <a:lnTo>
                          <a:pt x="240" y="282"/>
                        </a:lnTo>
                        <a:lnTo>
                          <a:pt x="231" y="290"/>
                        </a:lnTo>
                        <a:lnTo>
                          <a:pt x="223" y="298"/>
                        </a:lnTo>
                        <a:lnTo>
                          <a:pt x="214" y="307"/>
                        </a:lnTo>
                        <a:lnTo>
                          <a:pt x="207" y="316"/>
                        </a:lnTo>
                        <a:lnTo>
                          <a:pt x="199" y="325"/>
                        </a:lnTo>
                        <a:lnTo>
                          <a:pt x="193" y="333"/>
                        </a:lnTo>
                        <a:lnTo>
                          <a:pt x="186" y="344"/>
                        </a:lnTo>
                        <a:lnTo>
                          <a:pt x="179" y="354"/>
                        </a:lnTo>
                        <a:lnTo>
                          <a:pt x="176" y="362"/>
                        </a:lnTo>
                        <a:lnTo>
                          <a:pt x="171" y="370"/>
                        </a:lnTo>
                        <a:lnTo>
                          <a:pt x="0" y="29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49" name="Freeform 134"/>
                  <p:cNvSpPr>
                    <a:spLocks/>
                  </p:cNvSpPr>
                  <p:nvPr/>
                </p:nvSpPr>
                <p:spPr bwMode="auto">
                  <a:xfrm>
                    <a:off x="3293" y="2352"/>
                    <a:ext cx="344" cy="411"/>
                  </a:xfrm>
                  <a:custGeom>
                    <a:avLst/>
                    <a:gdLst>
                      <a:gd name="T0" fmla="*/ 344 w 344"/>
                      <a:gd name="T1" fmla="*/ 170 h 411"/>
                      <a:gd name="T2" fmla="*/ 256 w 344"/>
                      <a:gd name="T3" fmla="*/ 136 h 411"/>
                      <a:gd name="T4" fmla="*/ 253 w 344"/>
                      <a:gd name="T5" fmla="*/ 143 h 411"/>
                      <a:gd name="T6" fmla="*/ 251 w 344"/>
                      <a:gd name="T7" fmla="*/ 151 h 411"/>
                      <a:gd name="T8" fmla="*/ 248 w 344"/>
                      <a:gd name="T9" fmla="*/ 159 h 411"/>
                      <a:gd name="T10" fmla="*/ 246 w 344"/>
                      <a:gd name="T11" fmla="*/ 168 h 411"/>
                      <a:gd name="T12" fmla="*/ 244 w 344"/>
                      <a:gd name="T13" fmla="*/ 179 h 411"/>
                      <a:gd name="T14" fmla="*/ 242 w 344"/>
                      <a:gd name="T15" fmla="*/ 188 h 411"/>
                      <a:gd name="T16" fmla="*/ 241 w 344"/>
                      <a:gd name="T17" fmla="*/ 198 h 411"/>
                      <a:gd name="T18" fmla="*/ 240 w 344"/>
                      <a:gd name="T19" fmla="*/ 209 h 411"/>
                      <a:gd name="T20" fmla="*/ 239 w 344"/>
                      <a:gd name="T21" fmla="*/ 220 h 411"/>
                      <a:gd name="T22" fmla="*/ 239 w 344"/>
                      <a:gd name="T23" fmla="*/ 241 h 411"/>
                      <a:gd name="T24" fmla="*/ 239 w 344"/>
                      <a:gd name="T25" fmla="*/ 251 h 411"/>
                      <a:gd name="T26" fmla="*/ 240 w 344"/>
                      <a:gd name="T27" fmla="*/ 261 h 411"/>
                      <a:gd name="T28" fmla="*/ 241 w 344"/>
                      <a:gd name="T29" fmla="*/ 271 h 411"/>
                      <a:gd name="T30" fmla="*/ 243 w 344"/>
                      <a:gd name="T31" fmla="*/ 281 h 411"/>
                      <a:gd name="T32" fmla="*/ 245 w 344"/>
                      <a:gd name="T33" fmla="*/ 291 h 411"/>
                      <a:gd name="T34" fmla="*/ 248 w 344"/>
                      <a:gd name="T35" fmla="*/ 302 h 411"/>
                      <a:gd name="T36" fmla="*/ 251 w 344"/>
                      <a:gd name="T37" fmla="*/ 313 h 411"/>
                      <a:gd name="T38" fmla="*/ 87 w 344"/>
                      <a:gd name="T39" fmla="*/ 411 h 411"/>
                      <a:gd name="T40" fmla="*/ 83 w 344"/>
                      <a:gd name="T41" fmla="*/ 401 h 411"/>
                      <a:gd name="T42" fmla="*/ 80 w 344"/>
                      <a:gd name="T43" fmla="*/ 392 h 411"/>
                      <a:gd name="T44" fmla="*/ 77 w 344"/>
                      <a:gd name="T45" fmla="*/ 384 h 411"/>
                      <a:gd name="T46" fmla="*/ 74 w 344"/>
                      <a:gd name="T47" fmla="*/ 375 h 411"/>
                      <a:gd name="T48" fmla="*/ 71 w 344"/>
                      <a:gd name="T49" fmla="*/ 368 h 411"/>
                      <a:gd name="T50" fmla="*/ 68 w 344"/>
                      <a:gd name="T51" fmla="*/ 359 h 411"/>
                      <a:gd name="T52" fmla="*/ 66 w 344"/>
                      <a:gd name="T53" fmla="*/ 351 h 411"/>
                      <a:gd name="T54" fmla="*/ 64 w 344"/>
                      <a:gd name="T55" fmla="*/ 343 h 411"/>
                      <a:gd name="T56" fmla="*/ 62 w 344"/>
                      <a:gd name="T57" fmla="*/ 335 h 411"/>
                      <a:gd name="T58" fmla="*/ 60 w 344"/>
                      <a:gd name="T59" fmla="*/ 326 h 411"/>
                      <a:gd name="T60" fmla="*/ 58 w 344"/>
                      <a:gd name="T61" fmla="*/ 316 h 411"/>
                      <a:gd name="T62" fmla="*/ 56 w 344"/>
                      <a:gd name="T63" fmla="*/ 307 h 411"/>
                      <a:gd name="T64" fmla="*/ 54 w 344"/>
                      <a:gd name="T65" fmla="*/ 297 h 411"/>
                      <a:gd name="T66" fmla="*/ 53 w 344"/>
                      <a:gd name="T67" fmla="*/ 287 h 411"/>
                      <a:gd name="T68" fmla="*/ 52 w 344"/>
                      <a:gd name="T69" fmla="*/ 277 h 411"/>
                      <a:gd name="T70" fmla="*/ 51 w 344"/>
                      <a:gd name="T71" fmla="*/ 266 h 411"/>
                      <a:gd name="T72" fmla="*/ 50 w 344"/>
                      <a:gd name="T73" fmla="*/ 255 h 411"/>
                      <a:gd name="T74" fmla="*/ 50 w 344"/>
                      <a:gd name="T75" fmla="*/ 244 h 411"/>
                      <a:gd name="T76" fmla="*/ 50 w 344"/>
                      <a:gd name="T77" fmla="*/ 232 h 411"/>
                      <a:gd name="T78" fmla="*/ 50 w 344"/>
                      <a:gd name="T79" fmla="*/ 218 h 411"/>
                      <a:gd name="T80" fmla="*/ 51 w 344"/>
                      <a:gd name="T81" fmla="*/ 205 h 411"/>
                      <a:gd name="T82" fmla="*/ 51 w 344"/>
                      <a:gd name="T83" fmla="*/ 196 h 411"/>
                      <a:gd name="T84" fmla="*/ 52 w 344"/>
                      <a:gd name="T85" fmla="*/ 186 h 411"/>
                      <a:gd name="T86" fmla="*/ 53 w 344"/>
                      <a:gd name="T87" fmla="*/ 176 h 411"/>
                      <a:gd name="T88" fmla="*/ 55 w 344"/>
                      <a:gd name="T89" fmla="*/ 164 h 411"/>
                      <a:gd name="T90" fmla="*/ 57 w 344"/>
                      <a:gd name="T91" fmla="*/ 154 h 411"/>
                      <a:gd name="T92" fmla="*/ 59 w 344"/>
                      <a:gd name="T93" fmla="*/ 144 h 411"/>
                      <a:gd name="T94" fmla="*/ 61 w 344"/>
                      <a:gd name="T95" fmla="*/ 132 h 411"/>
                      <a:gd name="T96" fmla="*/ 64 w 344"/>
                      <a:gd name="T97" fmla="*/ 123 h 411"/>
                      <a:gd name="T98" fmla="*/ 66 w 344"/>
                      <a:gd name="T99" fmla="*/ 111 h 411"/>
                      <a:gd name="T100" fmla="*/ 69 w 344"/>
                      <a:gd name="T101" fmla="*/ 102 h 411"/>
                      <a:gd name="T102" fmla="*/ 73 w 344"/>
                      <a:gd name="T103" fmla="*/ 91 h 411"/>
                      <a:gd name="T104" fmla="*/ 76 w 344"/>
                      <a:gd name="T105" fmla="*/ 81 h 411"/>
                      <a:gd name="T106" fmla="*/ 81 w 344"/>
                      <a:gd name="T107" fmla="*/ 68 h 411"/>
                      <a:gd name="T108" fmla="*/ 0 w 344"/>
                      <a:gd name="T109" fmla="*/ 35 h 411"/>
                      <a:gd name="T110" fmla="*/ 214 w 344"/>
                      <a:gd name="T111" fmla="*/ 0 h 411"/>
                      <a:gd name="T112" fmla="*/ 344 w 344"/>
                      <a:gd name="T113" fmla="*/ 170 h 411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344"/>
                      <a:gd name="T172" fmla="*/ 0 h 411"/>
                      <a:gd name="T173" fmla="*/ 344 w 344"/>
                      <a:gd name="T174" fmla="*/ 411 h 411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344" h="411">
                        <a:moveTo>
                          <a:pt x="344" y="170"/>
                        </a:moveTo>
                        <a:lnTo>
                          <a:pt x="256" y="136"/>
                        </a:lnTo>
                        <a:lnTo>
                          <a:pt x="253" y="143"/>
                        </a:lnTo>
                        <a:lnTo>
                          <a:pt x="251" y="151"/>
                        </a:lnTo>
                        <a:lnTo>
                          <a:pt x="248" y="159"/>
                        </a:lnTo>
                        <a:lnTo>
                          <a:pt x="246" y="168"/>
                        </a:lnTo>
                        <a:lnTo>
                          <a:pt x="244" y="179"/>
                        </a:lnTo>
                        <a:lnTo>
                          <a:pt x="242" y="188"/>
                        </a:lnTo>
                        <a:lnTo>
                          <a:pt x="241" y="198"/>
                        </a:lnTo>
                        <a:lnTo>
                          <a:pt x="240" y="209"/>
                        </a:lnTo>
                        <a:lnTo>
                          <a:pt x="239" y="220"/>
                        </a:lnTo>
                        <a:lnTo>
                          <a:pt x="239" y="241"/>
                        </a:lnTo>
                        <a:lnTo>
                          <a:pt x="239" y="251"/>
                        </a:lnTo>
                        <a:lnTo>
                          <a:pt x="240" y="261"/>
                        </a:lnTo>
                        <a:lnTo>
                          <a:pt x="241" y="271"/>
                        </a:lnTo>
                        <a:lnTo>
                          <a:pt x="243" y="281"/>
                        </a:lnTo>
                        <a:lnTo>
                          <a:pt x="245" y="291"/>
                        </a:lnTo>
                        <a:lnTo>
                          <a:pt x="248" y="302"/>
                        </a:lnTo>
                        <a:lnTo>
                          <a:pt x="251" y="313"/>
                        </a:lnTo>
                        <a:lnTo>
                          <a:pt x="87" y="411"/>
                        </a:lnTo>
                        <a:lnTo>
                          <a:pt x="83" y="401"/>
                        </a:lnTo>
                        <a:lnTo>
                          <a:pt x="80" y="392"/>
                        </a:lnTo>
                        <a:lnTo>
                          <a:pt x="77" y="384"/>
                        </a:lnTo>
                        <a:lnTo>
                          <a:pt x="74" y="375"/>
                        </a:lnTo>
                        <a:lnTo>
                          <a:pt x="71" y="368"/>
                        </a:lnTo>
                        <a:lnTo>
                          <a:pt x="68" y="359"/>
                        </a:lnTo>
                        <a:lnTo>
                          <a:pt x="66" y="351"/>
                        </a:lnTo>
                        <a:lnTo>
                          <a:pt x="64" y="343"/>
                        </a:lnTo>
                        <a:lnTo>
                          <a:pt x="62" y="335"/>
                        </a:lnTo>
                        <a:lnTo>
                          <a:pt x="60" y="326"/>
                        </a:lnTo>
                        <a:lnTo>
                          <a:pt x="58" y="316"/>
                        </a:lnTo>
                        <a:lnTo>
                          <a:pt x="56" y="307"/>
                        </a:lnTo>
                        <a:lnTo>
                          <a:pt x="54" y="297"/>
                        </a:lnTo>
                        <a:lnTo>
                          <a:pt x="53" y="287"/>
                        </a:lnTo>
                        <a:lnTo>
                          <a:pt x="52" y="277"/>
                        </a:lnTo>
                        <a:lnTo>
                          <a:pt x="51" y="266"/>
                        </a:lnTo>
                        <a:lnTo>
                          <a:pt x="50" y="255"/>
                        </a:lnTo>
                        <a:lnTo>
                          <a:pt x="50" y="244"/>
                        </a:lnTo>
                        <a:lnTo>
                          <a:pt x="50" y="232"/>
                        </a:lnTo>
                        <a:lnTo>
                          <a:pt x="50" y="218"/>
                        </a:lnTo>
                        <a:lnTo>
                          <a:pt x="51" y="205"/>
                        </a:lnTo>
                        <a:lnTo>
                          <a:pt x="51" y="196"/>
                        </a:lnTo>
                        <a:lnTo>
                          <a:pt x="52" y="186"/>
                        </a:lnTo>
                        <a:lnTo>
                          <a:pt x="53" y="176"/>
                        </a:lnTo>
                        <a:lnTo>
                          <a:pt x="55" y="164"/>
                        </a:lnTo>
                        <a:lnTo>
                          <a:pt x="57" y="154"/>
                        </a:lnTo>
                        <a:lnTo>
                          <a:pt x="59" y="144"/>
                        </a:lnTo>
                        <a:lnTo>
                          <a:pt x="61" y="132"/>
                        </a:lnTo>
                        <a:lnTo>
                          <a:pt x="64" y="123"/>
                        </a:lnTo>
                        <a:lnTo>
                          <a:pt x="66" y="111"/>
                        </a:lnTo>
                        <a:lnTo>
                          <a:pt x="69" y="102"/>
                        </a:lnTo>
                        <a:lnTo>
                          <a:pt x="73" y="91"/>
                        </a:lnTo>
                        <a:lnTo>
                          <a:pt x="76" y="81"/>
                        </a:lnTo>
                        <a:lnTo>
                          <a:pt x="81" y="68"/>
                        </a:lnTo>
                        <a:lnTo>
                          <a:pt x="0" y="35"/>
                        </a:lnTo>
                        <a:lnTo>
                          <a:pt x="214" y="0"/>
                        </a:lnTo>
                        <a:lnTo>
                          <a:pt x="344" y="170"/>
                        </a:lnTo>
                        <a:close/>
                      </a:path>
                    </a:pathLst>
                  </a:custGeom>
                  <a:solidFill>
                    <a:srgbClr val="0080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50" name="Freeform 135"/>
                  <p:cNvSpPr>
                    <a:spLocks/>
                  </p:cNvSpPr>
                  <p:nvPr/>
                </p:nvSpPr>
                <p:spPr bwMode="auto">
                  <a:xfrm>
                    <a:off x="3308" y="2649"/>
                    <a:ext cx="391" cy="352"/>
                  </a:xfrm>
                  <a:custGeom>
                    <a:avLst/>
                    <a:gdLst>
                      <a:gd name="T0" fmla="*/ 311 w 391"/>
                      <a:gd name="T1" fmla="*/ 352 h 352"/>
                      <a:gd name="T2" fmla="*/ 303 w 391"/>
                      <a:gd name="T3" fmla="*/ 348 h 352"/>
                      <a:gd name="T4" fmla="*/ 296 w 391"/>
                      <a:gd name="T5" fmla="*/ 345 h 352"/>
                      <a:gd name="T6" fmla="*/ 289 w 391"/>
                      <a:gd name="T7" fmla="*/ 342 h 352"/>
                      <a:gd name="T8" fmla="*/ 283 w 391"/>
                      <a:gd name="T9" fmla="*/ 338 h 352"/>
                      <a:gd name="T10" fmla="*/ 276 w 391"/>
                      <a:gd name="T11" fmla="*/ 335 h 352"/>
                      <a:gd name="T12" fmla="*/ 269 w 391"/>
                      <a:gd name="T13" fmla="*/ 331 h 352"/>
                      <a:gd name="T14" fmla="*/ 262 w 391"/>
                      <a:gd name="T15" fmla="*/ 327 h 352"/>
                      <a:gd name="T16" fmla="*/ 255 w 391"/>
                      <a:gd name="T17" fmla="*/ 323 h 352"/>
                      <a:gd name="T18" fmla="*/ 247 w 391"/>
                      <a:gd name="T19" fmla="*/ 317 h 352"/>
                      <a:gd name="T20" fmla="*/ 239 w 391"/>
                      <a:gd name="T21" fmla="*/ 312 h 352"/>
                      <a:gd name="T22" fmla="*/ 232 w 391"/>
                      <a:gd name="T23" fmla="*/ 307 h 352"/>
                      <a:gd name="T24" fmla="*/ 226 w 391"/>
                      <a:gd name="T25" fmla="*/ 302 h 352"/>
                      <a:gd name="T26" fmla="*/ 218 w 391"/>
                      <a:gd name="T27" fmla="*/ 297 h 352"/>
                      <a:gd name="T28" fmla="*/ 210 w 391"/>
                      <a:gd name="T29" fmla="*/ 291 h 352"/>
                      <a:gd name="T30" fmla="*/ 203 w 391"/>
                      <a:gd name="T31" fmla="*/ 286 h 352"/>
                      <a:gd name="T32" fmla="*/ 196 w 391"/>
                      <a:gd name="T33" fmla="*/ 279 h 352"/>
                      <a:gd name="T34" fmla="*/ 190 w 391"/>
                      <a:gd name="T35" fmla="*/ 274 h 352"/>
                      <a:gd name="T36" fmla="*/ 181 w 391"/>
                      <a:gd name="T37" fmla="*/ 266 h 352"/>
                      <a:gd name="T38" fmla="*/ 174 w 391"/>
                      <a:gd name="T39" fmla="*/ 260 h 352"/>
                      <a:gd name="T40" fmla="*/ 168 w 391"/>
                      <a:gd name="T41" fmla="*/ 254 h 352"/>
                      <a:gd name="T42" fmla="*/ 161 w 391"/>
                      <a:gd name="T43" fmla="*/ 247 h 352"/>
                      <a:gd name="T44" fmla="*/ 156 w 391"/>
                      <a:gd name="T45" fmla="*/ 242 h 352"/>
                      <a:gd name="T46" fmla="*/ 150 w 391"/>
                      <a:gd name="T47" fmla="*/ 235 h 352"/>
                      <a:gd name="T48" fmla="*/ 144 w 391"/>
                      <a:gd name="T49" fmla="*/ 228 h 352"/>
                      <a:gd name="T50" fmla="*/ 137 w 391"/>
                      <a:gd name="T51" fmla="*/ 220 h 352"/>
                      <a:gd name="T52" fmla="*/ 131 w 391"/>
                      <a:gd name="T53" fmla="*/ 214 h 352"/>
                      <a:gd name="T54" fmla="*/ 125 w 391"/>
                      <a:gd name="T55" fmla="*/ 206 h 352"/>
                      <a:gd name="T56" fmla="*/ 118 w 391"/>
                      <a:gd name="T57" fmla="*/ 197 h 352"/>
                      <a:gd name="T58" fmla="*/ 112 w 391"/>
                      <a:gd name="T59" fmla="*/ 189 h 352"/>
                      <a:gd name="T60" fmla="*/ 106 w 391"/>
                      <a:gd name="T61" fmla="*/ 180 h 352"/>
                      <a:gd name="T62" fmla="*/ 100 w 391"/>
                      <a:gd name="T63" fmla="*/ 171 h 352"/>
                      <a:gd name="T64" fmla="*/ 94 w 391"/>
                      <a:gd name="T65" fmla="*/ 161 h 352"/>
                      <a:gd name="T66" fmla="*/ 88 w 391"/>
                      <a:gd name="T67" fmla="*/ 151 h 352"/>
                      <a:gd name="T68" fmla="*/ 84 w 391"/>
                      <a:gd name="T69" fmla="*/ 143 h 352"/>
                      <a:gd name="T70" fmla="*/ 79 w 391"/>
                      <a:gd name="T71" fmla="*/ 134 h 352"/>
                      <a:gd name="T72" fmla="*/ 75 w 391"/>
                      <a:gd name="T73" fmla="*/ 125 h 352"/>
                      <a:gd name="T74" fmla="*/ 0 w 391"/>
                      <a:gd name="T75" fmla="*/ 159 h 352"/>
                      <a:gd name="T76" fmla="*/ 123 w 391"/>
                      <a:gd name="T77" fmla="*/ 0 h 352"/>
                      <a:gd name="T78" fmla="*/ 331 w 391"/>
                      <a:gd name="T79" fmla="*/ 17 h 352"/>
                      <a:gd name="T80" fmla="*/ 247 w 391"/>
                      <a:gd name="T81" fmla="*/ 52 h 352"/>
                      <a:gd name="T82" fmla="*/ 252 w 391"/>
                      <a:gd name="T83" fmla="*/ 62 h 352"/>
                      <a:gd name="T84" fmla="*/ 259 w 391"/>
                      <a:gd name="T85" fmla="*/ 73 h 352"/>
                      <a:gd name="T86" fmla="*/ 266 w 391"/>
                      <a:gd name="T87" fmla="*/ 84 h 352"/>
                      <a:gd name="T88" fmla="*/ 275 w 391"/>
                      <a:gd name="T89" fmla="*/ 97 h 352"/>
                      <a:gd name="T90" fmla="*/ 282 w 391"/>
                      <a:gd name="T91" fmla="*/ 106 h 352"/>
                      <a:gd name="T92" fmla="*/ 291 w 391"/>
                      <a:gd name="T93" fmla="*/ 116 h 352"/>
                      <a:gd name="T94" fmla="*/ 299 w 391"/>
                      <a:gd name="T95" fmla="*/ 125 h 352"/>
                      <a:gd name="T96" fmla="*/ 307 w 391"/>
                      <a:gd name="T97" fmla="*/ 133 h 352"/>
                      <a:gd name="T98" fmla="*/ 316 w 391"/>
                      <a:gd name="T99" fmla="*/ 141 h 352"/>
                      <a:gd name="T100" fmla="*/ 326 w 391"/>
                      <a:gd name="T101" fmla="*/ 150 h 352"/>
                      <a:gd name="T102" fmla="*/ 335 w 391"/>
                      <a:gd name="T103" fmla="*/ 157 h 352"/>
                      <a:gd name="T104" fmla="*/ 345 w 391"/>
                      <a:gd name="T105" fmla="*/ 164 h 352"/>
                      <a:gd name="T106" fmla="*/ 354 w 391"/>
                      <a:gd name="T107" fmla="*/ 170 h 352"/>
                      <a:gd name="T108" fmla="*/ 365 w 391"/>
                      <a:gd name="T109" fmla="*/ 177 h 352"/>
                      <a:gd name="T110" fmla="*/ 376 w 391"/>
                      <a:gd name="T111" fmla="*/ 183 h 352"/>
                      <a:gd name="T112" fmla="*/ 384 w 391"/>
                      <a:gd name="T113" fmla="*/ 186 h 352"/>
                      <a:gd name="T114" fmla="*/ 391 w 391"/>
                      <a:gd name="T115" fmla="*/ 190 h 352"/>
                      <a:gd name="T116" fmla="*/ 311 w 391"/>
                      <a:gd name="T117" fmla="*/ 352 h 352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391"/>
                      <a:gd name="T178" fmla="*/ 0 h 352"/>
                      <a:gd name="T179" fmla="*/ 391 w 391"/>
                      <a:gd name="T180" fmla="*/ 352 h 352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391" h="352">
                        <a:moveTo>
                          <a:pt x="311" y="352"/>
                        </a:moveTo>
                        <a:lnTo>
                          <a:pt x="303" y="348"/>
                        </a:lnTo>
                        <a:lnTo>
                          <a:pt x="296" y="345"/>
                        </a:lnTo>
                        <a:lnTo>
                          <a:pt x="289" y="342"/>
                        </a:lnTo>
                        <a:lnTo>
                          <a:pt x="283" y="338"/>
                        </a:lnTo>
                        <a:lnTo>
                          <a:pt x="276" y="335"/>
                        </a:lnTo>
                        <a:lnTo>
                          <a:pt x="269" y="331"/>
                        </a:lnTo>
                        <a:lnTo>
                          <a:pt x="262" y="327"/>
                        </a:lnTo>
                        <a:lnTo>
                          <a:pt x="255" y="323"/>
                        </a:lnTo>
                        <a:lnTo>
                          <a:pt x="247" y="317"/>
                        </a:lnTo>
                        <a:lnTo>
                          <a:pt x="239" y="312"/>
                        </a:lnTo>
                        <a:lnTo>
                          <a:pt x="232" y="307"/>
                        </a:lnTo>
                        <a:lnTo>
                          <a:pt x="226" y="302"/>
                        </a:lnTo>
                        <a:lnTo>
                          <a:pt x="218" y="297"/>
                        </a:lnTo>
                        <a:lnTo>
                          <a:pt x="210" y="291"/>
                        </a:lnTo>
                        <a:lnTo>
                          <a:pt x="203" y="286"/>
                        </a:lnTo>
                        <a:lnTo>
                          <a:pt x="196" y="279"/>
                        </a:lnTo>
                        <a:lnTo>
                          <a:pt x="190" y="274"/>
                        </a:lnTo>
                        <a:lnTo>
                          <a:pt x="181" y="266"/>
                        </a:lnTo>
                        <a:lnTo>
                          <a:pt x="174" y="260"/>
                        </a:lnTo>
                        <a:lnTo>
                          <a:pt x="168" y="254"/>
                        </a:lnTo>
                        <a:lnTo>
                          <a:pt x="161" y="247"/>
                        </a:lnTo>
                        <a:lnTo>
                          <a:pt x="156" y="242"/>
                        </a:lnTo>
                        <a:lnTo>
                          <a:pt x="150" y="235"/>
                        </a:lnTo>
                        <a:lnTo>
                          <a:pt x="144" y="228"/>
                        </a:lnTo>
                        <a:lnTo>
                          <a:pt x="137" y="220"/>
                        </a:lnTo>
                        <a:lnTo>
                          <a:pt x="131" y="214"/>
                        </a:lnTo>
                        <a:lnTo>
                          <a:pt x="125" y="206"/>
                        </a:lnTo>
                        <a:lnTo>
                          <a:pt x="118" y="197"/>
                        </a:lnTo>
                        <a:lnTo>
                          <a:pt x="112" y="189"/>
                        </a:lnTo>
                        <a:lnTo>
                          <a:pt x="106" y="180"/>
                        </a:lnTo>
                        <a:lnTo>
                          <a:pt x="100" y="171"/>
                        </a:lnTo>
                        <a:lnTo>
                          <a:pt x="94" y="161"/>
                        </a:lnTo>
                        <a:lnTo>
                          <a:pt x="88" y="151"/>
                        </a:lnTo>
                        <a:lnTo>
                          <a:pt x="84" y="143"/>
                        </a:lnTo>
                        <a:lnTo>
                          <a:pt x="79" y="134"/>
                        </a:lnTo>
                        <a:lnTo>
                          <a:pt x="75" y="125"/>
                        </a:lnTo>
                        <a:lnTo>
                          <a:pt x="0" y="159"/>
                        </a:lnTo>
                        <a:lnTo>
                          <a:pt x="123" y="0"/>
                        </a:lnTo>
                        <a:lnTo>
                          <a:pt x="331" y="17"/>
                        </a:lnTo>
                        <a:lnTo>
                          <a:pt x="247" y="52"/>
                        </a:lnTo>
                        <a:lnTo>
                          <a:pt x="252" y="62"/>
                        </a:lnTo>
                        <a:lnTo>
                          <a:pt x="259" y="73"/>
                        </a:lnTo>
                        <a:lnTo>
                          <a:pt x="266" y="84"/>
                        </a:lnTo>
                        <a:lnTo>
                          <a:pt x="275" y="97"/>
                        </a:lnTo>
                        <a:lnTo>
                          <a:pt x="282" y="106"/>
                        </a:lnTo>
                        <a:lnTo>
                          <a:pt x="291" y="116"/>
                        </a:lnTo>
                        <a:lnTo>
                          <a:pt x="299" y="125"/>
                        </a:lnTo>
                        <a:lnTo>
                          <a:pt x="307" y="133"/>
                        </a:lnTo>
                        <a:lnTo>
                          <a:pt x="316" y="141"/>
                        </a:lnTo>
                        <a:lnTo>
                          <a:pt x="326" y="150"/>
                        </a:lnTo>
                        <a:lnTo>
                          <a:pt x="335" y="157"/>
                        </a:lnTo>
                        <a:lnTo>
                          <a:pt x="345" y="164"/>
                        </a:lnTo>
                        <a:lnTo>
                          <a:pt x="354" y="170"/>
                        </a:lnTo>
                        <a:lnTo>
                          <a:pt x="365" y="177"/>
                        </a:lnTo>
                        <a:lnTo>
                          <a:pt x="376" y="183"/>
                        </a:lnTo>
                        <a:lnTo>
                          <a:pt x="384" y="186"/>
                        </a:lnTo>
                        <a:lnTo>
                          <a:pt x="391" y="190"/>
                        </a:lnTo>
                        <a:lnTo>
                          <a:pt x="311" y="352"/>
                        </a:lnTo>
                        <a:close/>
                      </a:path>
                    </a:pathLst>
                  </a:custGeom>
                  <a:solidFill>
                    <a:srgbClr val="FF00FF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51" name="Freeform 136"/>
                  <p:cNvSpPr>
                    <a:spLocks/>
                  </p:cNvSpPr>
                  <p:nvPr/>
                </p:nvSpPr>
                <p:spPr bwMode="auto">
                  <a:xfrm>
                    <a:off x="3603" y="2772"/>
                    <a:ext cx="424" cy="322"/>
                  </a:xfrm>
                  <a:custGeom>
                    <a:avLst/>
                    <a:gdLst>
                      <a:gd name="T0" fmla="*/ 170 w 424"/>
                      <a:gd name="T1" fmla="*/ 0 h 322"/>
                      <a:gd name="T2" fmla="*/ 135 w 424"/>
                      <a:gd name="T3" fmla="*/ 83 h 322"/>
                      <a:gd name="T4" fmla="*/ 143 w 424"/>
                      <a:gd name="T5" fmla="*/ 86 h 322"/>
                      <a:gd name="T6" fmla="*/ 150 w 424"/>
                      <a:gd name="T7" fmla="*/ 88 h 322"/>
                      <a:gd name="T8" fmla="*/ 159 w 424"/>
                      <a:gd name="T9" fmla="*/ 91 h 322"/>
                      <a:gd name="T10" fmla="*/ 168 w 424"/>
                      <a:gd name="T11" fmla="*/ 93 h 322"/>
                      <a:gd name="T12" fmla="*/ 179 w 424"/>
                      <a:gd name="T13" fmla="*/ 95 h 322"/>
                      <a:gd name="T14" fmla="*/ 189 w 424"/>
                      <a:gd name="T15" fmla="*/ 96 h 322"/>
                      <a:gd name="T16" fmla="*/ 199 w 424"/>
                      <a:gd name="T17" fmla="*/ 98 h 322"/>
                      <a:gd name="T18" fmla="*/ 211 w 424"/>
                      <a:gd name="T19" fmla="*/ 99 h 322"/>
                      <a:gd name="T20" fmla="*/ 223 w 424"/>
                      <a:gd name="T21" fmla="*/ 100 h 322"/>
                      <a:gd name="T22" fmla="*/ 245 w 424"/>
                      <a:gd name="T23" fmla="*/ 100 h 322"/>
                      <a:gd name="T24" fmla="*/ 256 w 424"/>
                      <a:gd name="T25" fmla="*/ 100 h 322"/>
                      <a:gd name="T26" fmla="*/ 266 w 424"/>
                      <a:gd name="T27" fmla="*/ 99 h 322"/>
                      <a:gd name="T28" fmla="*/ 277 w 424"/>
                      <a:gd name="T29" fmla="*/ 97 h 322"/>
                      <a:gd name="T30" fmla="*/ 288 w 424"/>
                      <a:gd name="T31" fmla="*/ 95 h 322"/>
                      <a:gd name="T32" fmla="*/ 298 w 424"/>
                      <a:gd name="T33" fmla="*/ 94 h 322"/>
                      <a:gd name="T34" fmla="*/ 310 w 424"/>
                      <a:gd name="T35" fmla="*/ 91 h 322"/>
                      <a:gd name="T36" fmla="*/ 321 w 424"/>
                      <a:gd name="T37" fmla="*/ 88 h 322"/>
                      <a:gd name="T38" fmla="*/ 424 w 424"/>
                      <a:gd name="T39" fmla="*/ 243 h 322"/>
                      <a:gd name="T40" fmla="*/ 414 w 424"/>
                      <a:gd name="T41" fmla="*/ 247 h 322"/>
                      <a:gd name="T42" fmla="*/ 405 w 424"/>
                      <a:gd name="T43" fmla="*/ 250 h 322"/>
                      <a:gd name="T44" fmla="*/ 396 w 424"/>
                      <a:gd name="T45" fmla="*/ 253 h 322"/>
                      <a:gd name="T46" fmla="*/ 387 w 424"/>
                      <a:gd name="T47" fmla="*/ 256 h 322"/>
                      <a:gd name="T48" fmla="*/ 379 w 424"/>
                      <a:gd name="T49" fmla="*/ 258 h 322"/>
                      <a:gd name="T50" fmla="*/ 369 w 424"/>
                      <a:gd name="T51" fmla="*/ 261 h 322"/>
                      <a:gd name="T52" fmla="*/ 361 w 424"/>
                      <a:gd name="T53" fmla="*/ 263 h 322"/>
                      <a:gd name="T54" fmla="*/ 353 w 424"/>
                      <a:gd name="T55" fmla="*/ 265 h 322"/>
                      <a:gd name="T56" fmla="*/ 344 w 424"/>
                      <a:gd name="T57" fmla="*/ 267 h 322"/>
                      <a:gd name="T58" fmla="*/ 335 w 424"/>
                      <a:gd name="T59" fmla="*/ 269 h 322"/>
                      <a:gd name="T60" fmla="*/ 324 w 424"/>
                      <a:gd name="T61" fmla="*/ 271 h 322"/>
                      <a:gd name="T62" fmla="*/ 315 w 424"/>
                      <a:gd name="T63" fmla="*/ 273 h 322"/>
                      <a:gd name="T64" fmla="*/ 305 w 424"/>
                      <a:gd name="T65" fmla="*/ 275 h 322"/>
                      <a:gd name="T66" fmla="*/ 294 w 424"/>
                      <a:gd name="T67" fmla="*/ 276 h 322"/>
                      <a:gd name="T68" fmla="*/ 283 w 424"/>
                      <a:gd name="T69" fmla="*/ 277 h 322"/>
                      <a:gd name="T70" fmla="*/ 271 w 424"/>
                      <a:gd name="T71" fmla="*/ 277 h 322"/>
                      <a:gd name="T72" fmla="*/ 259 w 424"/>
                      <a:gd name="T73" fmla="*/ 278 h 322"/>
                      <a:gd name="T74" fmla="*/ 248 w 424"/>
                      <a:gd name="T75" fmla="*/ 278 h 322"/>
                      <a:gd name="T76" fmla="*/ 236 w 424"/>
                      <a:gd name="T77" fmla="*/ 278 h 322"/>
                      <a:gd name="T78" fmla="*/ 221 w 424"/>
                      <a:gd name="T79" fmla="*/ 278 h 322"/>
                      <a:gd name="T80" fmla="*/ 207 w 424"/>
                      <a:gd name="T81" fmla="*/ 278 h 322"/>
                      <a:gd name="T82" fmla="*/ 198 w 424"/>
                      <a:gd name="T83" fmla="*/ 277 h 322"/>
                      <a:gd name="T84" fmla="*/ 187 w 424"/>
                      <a:gd name="T85" fmla="*/ 277 h 322"/>
                      <a:gd name="T86" fmla="*/ 176 w 424"/>
                      <a:gd name="T87" fmla="*/ 276 h 322"/>
                      <a:gd name="T88" fmla="*/ 164 w 424"/>
                      <a:gd name="T89" fmla="*/ 274 h 322"/>
                      <a:gd name="T90" fmla="*/ 153 w 424"/>
                      <a:gd name="T91" fmla="*/ 272 h 322"/>
                      <a:gd name="T92" fmla="*/ 143 w 424"/>
                      <a:gd name="T93" fmla="*/ 271 h 322"/>
                      <a:gd name="T94" fmla="*/ 130 w 424"/>
                      <a:gd name="T95" fmla="*/ 268 h 322"/>
                      <a:gd name="T96" fmla="*/ 120 w 424"/>
                      <a:gd name="T97" fmla="*/ 265 h 322"/>
                      <a:gd name="T98" fmla="*/ 108 w 424"/>
                      <a:gd name="T99" fmla="*/ 263 h 322"/>
                      <a:gd name="T100" fmla="*/ 98 w 424"/>
                      <a:gd name="T101" fmla="*/ 260 h 322"/>
                      <a:gd name="T102" fmla="*/ 87 w 424"/>
                      <a:gd name="T103" fmla="*/ 257 h 322"/>
                      <a:gd name="T104" fmla="*/ 76 w 424"/>
                      <a:gd name="T105" fmla="*/ 254 h 322"/>
                      <a:gd name="T106" fmla="*/ 63 w 424"/>
                      <a:gd name="T107" fmla="*/ 249 h 322"/>
                      <a:gd name="T108" fmla="*/ 30 w 424"/>
                      <a:gd name="T109" fmla="*/ 322 h 322"/>
                      <a:gd name="T110" fmla="*/ 0 w 424"/>
                      <a:gd name="T111" fmla="*/ 115 h 322"/>
                      <a:gd name="T112" fmla="*/ 170 w 424"/>
                      <a:gd name="T113" fmla="*/ 0 h 322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424"/>
                      <a:gd name="T172" fmla="*/ 0 h 322"/>
                      <a:gd name="T173" fmla="*/ 424 w 424"/>
                      <a:gd name="T174" fmla="*/ 322 h 322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424" h="322">
                        <a:moveTo>
                          <a:pt x="170" y="0"/>
                        </a:moveTo>
                        <a:lnTo>
                          <a:pt x="135" y="83"/>
                        </a:lnTo>
                        <a:lnTo>
                          <a:pt x="143" y="86"/>
                        </a:lnTo>
                        <a:lnTo>
                          <a:pt x="150" y="88"/>
                        </a:lnTo>
                        <a:lnTo>
                          <a:pt x="159" y="91"/>
                        </a:lnTo>
                        <a:lnTo>
                          <a:pt x="168" y="93"/>
                        </a:lnTo>
                        <a:lnTo>
                          <a:pt x="179" y="95"/>
                        </a:lnTo>
                        <a:lnTo>
                          <a:pt x="189" y="96"/>
                        </a:lnTo>
                        <a:lnTo>
                          <a:pt x="199" y="98"/>
                        </a:lnTo>
                        <a:lnTo>
                          <a:pt x="211" y="99"/>
                        </a:lnTo>
                        <a:lnTo>
                          <a:pt x="223" y="100"/>
                        </a:lnTo>
                        <a:lnTo>
                          <a:pt x="245" y="100"/>
                        </a:lnTo>
                        <a:lnTo>
                          <a:pt x="256" y="100"/>
                        </a:lnTo>
                        <a:lnTo>
                          <a:pt x="266" y="99"/>
                        </a:lnTo>
                        <a:lnTo>
                          <a:pt x="277" y="97"/>
                        </a:lnTo>
                        <a:lnTo>
                          <a:pt x="288" y="95"/>
                        </a:lnTo>
                        <a:lnTo>
                          <a:pt x="298" y="94"/>
                        </a:lnTo>
                        <a:lnTo>
                          <a:pt x="310" y="91"/>
                        </a:lnTo>
                        <a:lnTo>
                          <a:pt x="321" y="88"/>
                        </a:lnTo>
                        <a:lnTo>
                          <a:pt x="424" y="243"/>
                        </a:lnTo>
                        <a:lnTo>
                          <a:pt x="414" y="247"/>
                        </a:lnTo>
                        <a:lnTo>
                          <a:pt x="405" y="250"/>
                        </a:lnTo>
                        <a:lnTo>
                          <a:pt x="396" y="253"/>
                        </a:lnTo>
                        <a:lnTo>
                          <a:pt x="387" y="256"/>
                        </a:lnTo>
                        <a:lnTo>
                          <a:pt x="379" y="258"/>
                        </a:lnTo>
                        <a:lnTo>
                          <a:pt x="369" y="261"/>
                        </a:lnTo>
                        <a:lnTo>
                          <a:pt x="361" y="263"/>
                        </a:lnTo>
                        <a:lnTo>
                          <a:pt x="353" y="265"/>
                        </a:lnTo>
                        <a:lnTo>
                          <a:pt x="344" y="267"/>
                        </a:lnTo>
                        <a:lnTo>
                          <a:pt x="335" y="269"/>
                        </a:lnTo>
                        <a:lnTo>
                          <a:pt x="324" y="271"/>
                        </a:lnTo>
                        <a:lnTo>
                          <a:pt x="315" y="273"/>
                        </a:lnTo>
                        <a:lnTo>
                          <a:pt x="305" y="275"/>
                        </a:lnTo>
                        <a:lnTo>
                          <a:pt x="294" y="276"/>
                        </a:lnTo>
                        <a:lnTo>
                          <a:pt x="283" y="277"/>
                        </a:lnTo>
                        <a:lnTo>
                          <a:pt x="271" y="277"/>
                        </a:lnTo>
                        <a:lnTo>
                          <a:pt x="259" y="278"/>
                        </a:lnTo>
                        <a:lnTo>
                          <a:pt x="248" y="278"/>
                        </a:lnTo>
                        <a:lnTo>
                          <a:pt x="236" y="278"/>
                        </a:lnTo>
                        <a:lnTo>
                          <a:pt x="221" y="278"/>
                        </a:lnTo>
                        <a:lnTo>
                          <a:pt x="207" y="278"/>
                        </a:lnTo>
                        <a:lnTo>
                          <a:pt x="198" y="277"/>
                        </a:lnTo>
                        <a:lnTo>
                          <a:pt x="187" y="277"/>
                        </a:lnTo>
                        <a:lnTo>
                          <a:pt x="176" y="276"/>
                        </a:lnTo>
                        <a:lnTo>
                          <a:pt x="164" y="274"/>
                        </a:lnTo>
                        <a:lnTo>
                          <a:pt x="153" y="272"/>
                        </a:lnTo>
                        <a:lnTo>
                          <a:pt x="143" y="271"/>
                        </a:lnTo>
                        <a:lnTo>
                          <a:pt x="130" y="268"/>
                        </a:lnTo>
                        <a:lnTo>
                          <a:pt x="120" y="265"/>
                        </a:lnTo>
                        <a:lnTo>
                          <a:pt x="108" y="263"/>
                        </a:lnTo>
                        <a:lnTo>
                          <a:pt x="98" y="260"/>
                        </a:lnTo>
                        <a:lnTo>
                          <a:pt x="87" y="257"/>
                        </a:lnTo>
                        <a:lnTo>
                          <a:pt x="76" y="254"/>
                        </a:lnTo>
                        <a:lnTo>
                          <a:pt x="63" y="249"/>
                        </a:lnTo>
                        <a:lnTo>
                          <a:pt x="30" y="322"/>
                        </a:lnTo>
                        <a:lnTo>
                          <a:pt x="0" y="115"/>
                        </a:lnTo>
                        <a:lnTo>
                          <a:pt x="170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52" name="Freeform 137"/>
                  <p:cNvSpPr>
                    <a:spLocks/>
                  </p:cNvSpPr>
                  <p:nvPr/>
                </p:nvSpPr>
                <p:spPr bwMode="auto">
                  <a:xfrm>
                    <a:off x="3909" y="2709"/>
                    <a:ext cx="369" cy="349"/>
                  </a:xfrm>
                  <a:custGeom>
                    <a:avLst/>
                    <a:gdLst>
                      <a:gd name="T0" fmla="*/ 369 w 369"/>
                      <a:gd name="T1" fmla="*/ 77 h 349"/>
                      <a:gd name="T2" fmla="*/ 364 w 369"/>
                      <a:gd name="T3" fmla="*/ 84 h 349"/>
                      <a:gd name="T4" fmla="*/ 361 w 369"/>
                      <a:gd name="T5" fmla="*/ 91 h 349"/>
                      <a:gd name="T6" fmla="*/ 357 w 369"/>
                      <a:gd name="T7" fmla="*/ 97 h 349"/>
                      <a:gd name="T8" fmla="*/ 354 w 369"/>
                      <a:gd name="T9" fmla="*/ 103 h 349"/>
                      <a:gd name="T10" fmla="*/ 350 w 369"/>
                      <a:gd name="T11" fmla="*/ 110 h 349"/>
                      <a:gd name="T12" fmla="*/ 346 w 369"/>
                      <a:gd name="T13" fmla="*/ 117 h 349"/>
                      <a:gd name="T14" fmla="*/ 342 w 369"/>
                      <a:gd name="T15" fmla="*/ 123 h 349"/>
                      <a:gd name="T16" fmla="*/ 337 w 369"/>
                      <a:gd name="T17" fmla="*/ 130 h 349"/>
                      <a:gd name="T18" fmla="*/ 332 w 369"/>
                      <a:gd name="T19" fmla="*/ 137 h 349"/>
                      <a:gd name="T20" fmla="*/ 326 w 369"/>
                      <a:gd name="T21" fmla="*/ 144 h 349"/>
                      <a:gd name="T22" fmla="*/ 321 w 369"/>
                      <a:gd name="T23" fmla="*/ 151 h 349"/>
                      <a:gd name="T24" fmla="*/ 316 w 369"/>
                      <a:gd name="T25" fmla="*/ 157 h 349"/>
                      <a:gd name="T26" fmla="*/ 310 w 369"/>
                      <a:gd name="T27" fmla="*/ 164 h 349"/>
                      <a:gd name="T28" fmla="*/ 304 w 369"/>
                      <a:gd name="T29" fmla="*/ 172 h 349"/>
                      <a:gd name="T30" fmla="*/ 298 w 369"/>
                      <a:gd name="T31" fmla="*/ 179 h 349"/>
                      <a:gd name="T32" fmla="*/ 291 w 369"/>
                      <a:gd name="T33" fmla="*/ 186 h 349"/>
                      <a:gd name="T34" fmla="*/ 286 w 369"/>
                      <a:gd name="T35" fmla="*/ 192 h 349"/>
                      <a:gd name="T36" fmla="*/ 278 w 369"/>
                      <a:gd name="T37" fmla="*/ 200 h 349"/>
                      <a:gd name="T38" fmla="*/ 271 w 369"/>
                      <a:gd name="T39" fmla="*/ 206 h 349"/>
                      <a:gd name="T40" fmla="*/ 265 w 369"/>
                      <a:gd name="T41" fmla="*/ 212 h 349"/>
                      <a:gd name="T42" fmla="*/ 257 w 369"/>
                      <a:gd name="T43" fmla="*/ 219 h 349"/>
                      <a:gd name="T44" fmla="*/ 252 w 369"/>
                      <a:gd name="T45" fmla="*/ 224 h 349"/>
                      <a:gd name="T46" fmla="*/ 245 w 369"/>
                      <a:gd name="T47" fmla="*/ 229 h 349"/>
                      <a:gd name="T48" fmla="*/ 237 w 369"/>
                      <a:gd name="T49" fmla="*/ 235 h 349"/>
                      <a:gd name="T50" fmla="*/ 229 w 369"/>
                      <a:gd name="T51" fmla="*/ 241 h 349"/>
                      <a:gd name="T52" fmla="*/ 222 w 369"/>
                      <a:gd name="T53" fmla="*/ 246 h 349"/>
                      <a:gd name="T54" fmla="*/ 214 w 369"/>
                      <a:gd name="T55" fmla="*/ 252 h 349"/>
                      <a:gd name="T56" fmla="*/ 204 w 369"/>
                      <a:gd name="T57" fmla="*/ 259 h 349"/>
                      <a:gd name="T58" fmla="*/ 196 w 369"/>
                      <a:gd name="T59" fmla="*/ 265 h 349"/>
                      <a:gd name="T60" fmla="*/ 187 w 369"/>
                      <a:gd name="T61" fmla="*/ 271 h 349"/>
                      <a:gd name="T62" fmla="*/ 177 w 369"/>
                      <a:gd name="T63" fmla="*/ 277 h 349"/>
                      <a:gd name="T64" fmla="*/ 167 w 369"/>
                      <a:gd name="T65" fmla="*/ 282 h 349"/>
                      <a:gd name="T66" fmla="*/ 218 w 369"/>
                      <a:gd name="T67" fmla="*/ 349 h 349"/>
                      <a:gd name="T68" fmla="*/ 15 w 369"/>
                      <a:gd name="T69" fmla="*/ 263 h 349"/>
                      <a:gd name="T70" fmla="*/ 0 w 369"/>
                      <a:gd name="T71" fmla="*/ 93 h 349"/>
                      <a:gd name="T72" fmla="*/ 42 w 369"/>
                      <a:gd name="T73" fmla="*/ 141 h 349"/>
                      <a:gd name="T74" fmla="*/ 52 w 369"/>
                      <a:gd name="T75" fmla="*/ 136 h 349"/>
                      <a:gd name="T76" fmla="*/ 61 w 369"/>
                      <a:gd name="T77" fmla="*/ 132 h 349"/>
                      <a:gd name="T78" fmla="*/ 74 w 369"/>
                      <a:gd name="T79" fmla="*/ 126 h 349"/>
                      <a:gd name="T80" fmla="*/ 86 w 369"/>
                      <a:gd name="T81" fmla="*/ 119 h 349"/>
                      <a:gd name="T82" fmla="*/ 99 w 369"/>
                      <a:gd name="T83" fmla="*/ 111 h 349"/>
                      <a:gd name="T84" fmla="*/ 109 w 369"/>
                      <a:gd name="T85" fmla="*/ 104 h 349"/>
                      <a:gd name="T86" fmla="*/ 119 w 369"/>
                      <a:gd name="T87" fmla="*/ 96 h 349"/>
                      <a:gd name="T88" fmla="*/ 129 w 369"/>
                      <a:gd name="T89" fmla="*/ 88 h 349"/>
                      <a:gd name="T90" fmla="*/ 137 w 369"/>
                      <a:gd name="T91" fmla="*/ 80 h 349"/>
                      <a:gd name="T92" fmla="*/ 146 w 369"/>
                      <a:gd name="T93" fmla="*/ 72 h 349"/>
                      <a:gd name="T94" fmla="*/ 155 w 369"/>
                      <a:gd name="T95" fmla="*/ 62 h 349"/>
                      <a:gd name="T96" fmla="*/ 163 w 369"/>
                      <a:gd name="T97" fmla="*/ 53 h 349"/>
                      <a:gd name="T98" fmla="*/ 170 w 369"/>
                      <a:gd name="T99" fmla="*/ 44 h 349"/>
                      <a:gd name="T100" fmla="*/ 177 w 369"/>
                      <a:gd name="T101" fmla="*/ 36 h 349"/>
                      <a:gd name="T102" fmla="*/ 184 w 369"/>
                      <a:gd name="T103" fmla="*/ 25 h 349"/>
                      <a:gd name="T104" fmla="*/ 190 w 369"/>
                      <a:gd name="T105" fmla="*/ 15 h 349"/>
                      <a:gd name="T106" fmla="*/ 194 w 369"/>
                      <a:gd name="T107" fmla="*/ 8 h 349"/>
                      <a:gd name="T108" fmla="*/ 197 w 369"/>
                      <a:gd name="T109" fmla="*/ 0 h 349"/>
                      <a:gd name="T110" fmla="*/ 369 w 369"/>
                      <a:gd name="T111" fmla="*/ 77 h 349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369"/>
                      <a:gd name="T169" fmla="*/ 0 h 349"/>
                      <a:gd name="T170" fmla="*/ 369 w 369"/>
                      <a:gd name="T171" fmla="*/ 349 h 349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369" h="349">
                        <a:moveTo>
                          <a:pt x="369" y="77"/>
                        </a:moveTo>
                        <a:lnTo>
                          <a:pt x="364" y="84"/>
                        </a:lnTo>
                        <a:lnTo>
                          <a:pt x="361" y="91"/>
                        </a:lnTo>
                        <a:lnTo>
                          <a:pt x="357" y="97"/>
                        </a:lnTo>
                        <a:lnTo>
                          <a:pt x="354" y="103"/>
                        </a:lnTo>
                        <a:lnTo>
                          <a:pt x="350" y="110"/>
                        </a:lnTo>
                        <a:lnTo>
                          <a:pt x="346" y="117"/>
                        </a:lnTo>
                        <a:lnTo>
                          <a:pt x="342" y="123"/>
                        </a:lnTo>
                        <a:lnTo>
                          <a:pt x="337" y="130"/>
                        </a:lnTo>
                        <a:lnTo>
                          <a:pt x="332" y="137"/>
                        </a:lnTo>
                        <a:lnTo>
                          <a:pt x="326" y="144"/>
                        </a:lnTo>
                        <a:lnTo>
                          <a:pt x="321" y="151"/>
                        </a:lnTo>
                        <a:lnTo>
                          <a:pt x="316" y="157"/>
                        </a:lnTo>
                        <a:lnTo>
                          <a:pt x="310" y="164"/>
                        </a:lnTo>
                        <a:lnTo>
                          <a:pt x="304" y="172"/>
                        </a:lnTo>
                        <a:lnTo>
                          <a:pt x="298" y="179"/>
                        </a:lnTo>
                        <a:lnTo>
                          <a:pt x="291" y="186"/>
                        </a:lnTo>
                        <a:lnTo>
                          <a:pt x="286" y="192"/>
                        </a:lnTo>
                        <a:lnTo>
                          <a:pt x="278" y="200"/>
                        </a:lnTo>
                        <a:lnTo>
                          <a:pt x="271" y="206"/>
                        </a:lnTo>
                        <a:lnTo>
                          <a:pt x="265" y="212"/>
                        </a:lnTo>
                        <a:lnTo>
                          <a:pt x="257" y="219"/>
                        </a:lnTo>
                        <a:lnTo>
                          <a:pt x="252" y="224"/>
                        </a:lnTo>
                        <a:lnTo>
                          <a:pt x="245" y="229"/>
                        </a:lnTo>
                        <a:lnTo>
                          <a:pt x="237" y="235"/>
                        </a:lnTo>
                        <a:lnTo>
                          <a:pt x="229" y="241"/>
                        </a:lnTo>
                        <a:lnTo>
                          <a:pt x="222" y="246"/>
                        </a:lnTo>
                        <a:lnTo>
                          <a:pt x="214" y="252"/>
                        </a:lnTo>
                        <a:lnTo>
                          <a:pt x="204" y="259"/>
                        </a:lnTo>
                        <a:lnTo>
                          <a:pt x="196" y="265"/>
                        </a:lnTo>
                        <a:lnTo>
                          <a:pt x="187" y="271"/>
                        </a:lnTo>
                        <a:lnTo>
                          <a:pt x="177" y="277"/>
                        </a:lnTo>
                        <a:lnTo>
                          <a:pt x="167" y="282"/>
                        </a:lnTo>
                        <a:lnTo>
                          <a:pt x="218" y="349"/>
                        </a:lnTo>
                        <a:lnTo>
                          <a:pt x="15" y="263"/>
                        </a:lnTo>
                        <a:lnTo>
                          <a:pt x="0" y="93"/>
                        </a:lnTo>
                        <a:lnTo>
                          <a:pt x="42" y="141"/>
                        </a:lnTo>
                        <a:lnTo>
                          <a:pt x="52" y="136"/>
                        </a:lnTo>
                        <a:lnTo>
                          <a:pt x="61" y="132"/>
                        </a:lnTo>
                        <a:lnTo>
                          <a:pt x="74" y="126"/>
                        </a:lnTo>
                        <a:lnTo>
                          <a:pt x="86" y="119"/>
                        </a:lnTo>
                        <a:lnTo>
                          <a:pt x="99" y="111"/>
                        </a:lnTo>
                        <a:lnTo>
                          <a:pt x="109" y="104"/>
                        </a:lnTo>
                        <a:lnTo>
                          <a:pt x="119" y="96"/>
                        </a:lnTo>
                        <a:lnTo>
                          <a:pt x="129" y="88"/>
                        </a:lnTo>
                        <a:lnTo>
                          <a:pt x="137" y="80"/>
                        </a:lnTo>
                        <a:lnTo>
                          <a:pt x="146" y="72"/>
                        </a:lnTo>
                        <a:lnTo>
                          <a:pt x="155" y="62"/>
                        </a:lnTo>
                        <a:lnTo>
                          <a:pt x="163" y="53"/>
                        </a:lnTo>
                        <a:lnTo>
                          <a:pt x="170" y="44"/>
                        </a:lnTo>
                        <a:lnTo>
                          <a:pt x="177" y="36"/>
                        </a:lnTo>
                        <a:lnTo>
                          <a:pt x="184" y="25"/>
                        </a:lnTo>
                        <a:lnTo>
                          <a:pt x="190" y="15"/>
                        </a:lnTo>
                        <a:lnTo>
                          <a:pt x="194" y="8"/>
                        </a:lnTo>
                        <a:lnTo>
                          <a:pt x="197" y="0"/>
                        </a:lnTo>
                        <a:lnTo>
                          <a:pt x="369" y="77"/>
                        </a:lnTo>
                        <a:close/>
                      </a:path>
                    </a:pathLst>
                  </a:custGeom>
                  <a:solidFill>
                    <a:srgbClr val="00808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53" name="Freeform 138"/>
                  <p:cNvSpPr>
                    <a:spLocks/>
                  </p:cNvSpPr>
                  <p:nvPr/>
                </p:nvSpPr>
                <p:spPr bwMode="auto">
                  <a:xfrm>
                    <a:off x="4032" y="2397"/>
                    <a:ext cx="340" cy="406"/>
                  </a:xfrm>
                  <a:custGeom>
                    <a:avLst/>
                    <a:gdLst>
                      <a:gd name="T0" fmla="*/ 0 w 340"/>
                      <a:gd name="T1" fmla="*/ 258 h 406"/>
                      <a:gd name="T2" fmla="*/ 85 w 340"/>
                      <a:gd name="T3" fmla="*/ 288 h 406"/>
                      <a:gd name="T4" fmla="*/ 89 w 340"/>
                      <a:gd name="T5" fmla="*/ 278 h 406"/>
                      <a:gd name="T6" fmla="*/ 93 w 340"/>
                      <a:gd name="T7" fmla="*/ 269 h 406"/>
                      <a:gd name="T8" fmla="*/ 95 w 340"/>
                      <a:gd name="T9" fmla="*/ 260 h 406"/>
                      <a:gd name="T10" fmla="*/ 98 w 340"/>
                      <a:gd name="T11" fmla="*/ 252 h 406"/>
                      <a:gd name="T12" fmla="*/ 100 w 340"/>
                      <a:gd name="T13" fmla="*/ 242 h 406"/>
                      <a:gd name="T14" fmla="*/ 102 w 340"/>
                      <a:gd name="T15" fmla="*/ 232 h 406"/>
                      <a:gd name="T16" fmla="*/ 104 w 340"/>
                      <a:gd name="T17" fmla="*/ 222 h 406"/>
                      <a:gd name="T18" fmla="*/ 105 w 340"/>
                      <a:gd name="T19" fmla="*/ 213 h 406"/>
                      <a:gd name="T20" fmla="*/ 107 w 340"/>
                      <a:gd name="T21" fmla="*/ 202 h 406"/>
                      <a:gd name="T22" fmla="*/ 107 w 340"/>
                      <a:gd name="T23" fmla="*/ 190 h 406"/>
                      <a:gd name="T24" fmla="*/ 107 w 340"/>
                      <a:gd name="T25" fmla="*/ 170 h 406"/>
                      <a:gd name="T26" fmla="*/ 107 w 340"/>
                      <a:gd name="T27" fmla="*/ 159 h 406"/>
                      <a:gd name="T28" fmla="*/ 106 w 340"/>
                      <a:gd name="T29" fmla="*/ 149 h 406"/>
                      <a:gd name="T30" fmla="*/ 105 w 340"/>
                      <a:gd name="T31" fmla="*/ 139 h 406"/>
                      <a:gd name="T32" fmla="*/ 103 w 340"/>
                      <a:gd name="T33" fmla="*/ 129 h 406"/>
                      <a:gd name="T34" fmla="*/ 101 w 340"/>
                      <a:gd name="T35" fmla="*/ 120 h 406"/>
                      <a:gd name="T36" fmla="*/ 98 w 340"/>
                      <a:gd name="T37" fmla="*/ 109 h 406"/>
                      <a:gd name="T38" fmla="*/ 95 w 340"/>
                      <a:gd name="T39" fmla="*/ 98 h 406"/>
                      <a:gd name="T40" fmla="*/ 259 w 340"/>
                      <a:gd name="T41" fmla="*/ 0 h 406"/>
                      <a:gd name="T42" fmla="*/ 263 w 340"/>
                      <a:gd name="T43" fmla="*/ 9 h 406"/>
                      <a:gd name="T44" fmla="*/ 266 w 340"/>
                      <a:gd name="T45" fmla="*/ 18 h 406"/>
                      <a:gd name="T46" fmla="*/ 269 w 340"/>
                      <a:gd name="T47" fmla="*/ 27 h 406"/>
                      <a:gd name="T48" fmla="*/ 272 w 340"/>
                      <a:gd name="T49" fmla="*/ 35 h 406"/>
                      <a:gd name="T50" fmla="*/ 275 w 340"/>
                      <a:gd name="T51" fmla="*/ 43 h 406"/>
                      <a:gd name="T52" fmla="*/ 278 w 340"/>
                      <a:gd name="T53" fmla="*/ 52 h 406"/>
                      <a:gd name="T54" fmla="*/ 280 w 340"/>
                      <a:gd name="T55" fmla="*/ 59 h 406"/>
                      <a:gd name="T56" fmla="*/ 282 w 340"/>
                      <a:gd name="T57" fmla="*/ 68 h 406"/>
                      <a:gd name="T58" fmla="*/ 284 w 340"/>
                      <a:gd name="T59" fmla="*/ 76 h 406"/>
                      <a:gd name="T60" fmla="*/ 287 w 340"/>
                      <a:gd name="T61" fmla="*/ 85 h 406"/>
                      <a:gd name="T62" fmla="*/ 288 w 340"/>
                      <a:gd name="T63" fmla="*/ 95 h 406"/>
                      <a:gd name="T64" fmla="*/ 290 w 340"/>
                      <a:gd name="T65" fmla="*/ 104 h 406"/>
                      <a:gd name="T66" fmla="*/ 292 w 340"/>
                      <a:gd name="T67" fmla="*/ 113 h 406"/>
                      <a:gd name="T68" fmla="*/ 294 w 340"/>
                      <a:gd name="T69" fmla="*/ 123 h 406"/>
                      <a:gd name="T70" fmla="*/ 294 w 340"/>
                      <a:gd name="T71" fmla="*/ 134 h 406"/>
                      <a:gd name="T72" fmla="*/ 295 w 340"/>
                      <a:gd name="T73" fmla="*/ 145 h 406"/>
                      <a:gd name="T74" fmla="*/ 296 w 340"/>
                      <a:gd name="T75" fmla="*/ 156 h 406"/>
                      <a:gd name="T76" fmla="*/ 296 w 340"/>
                      <a:gd name="T77" fmla="*/ 167 h 406"/>
                      <a:gd name="T78" fmla="*/ 296 w 340"/>
                      <a:gd name="T79" fmla="*/ 178 h 406"/>
                      <a:gd name="T80" fmla="*/ 296 w 340"/>
                      <a:gd name="T81" fmla="*/ 192 h 406"/>
                      <a:gd name="T82" fmla="*/ 296 w 340"/>
                      <a:gd name="T83" fmla="*/ 205 h 406"/>
                      <a:gd name="T84" fmla="*/ 295 w 340"/>
                      <a:gd name="T85" fmla="*/ 214 h 406"/>
                      <a:gd name="T86" fmla="*/ 294 w 340"/>
                      <a:gd name="T87" fmla="*/ 224 h 406"/>
                      <a:gd name="T88" fmla="*/ 294 w 340"/>
                      <a:gd name="T89" fmla="*/ 235 h 406"/>
                      <a:gd name="T90" fmla="*/ 292 w 340"/>
                      <a:gd name="T91" fmla="*/ 247 h 406"/>
                      <a:gd name="T92" fmla="*/ 290 w 340"/>
                      <a:gd name="T93" fmla="*/ 257 h 406"/>
                      <a:gd name="T94" fmla="*/ 288 w 340"/>
                      <a:gd name="T95" fmla="*/ 267 h 406"/>
                      <a:gd name="T96" fmla="*/ 285 w 340"/>
                      <a:gd name="T97" fmla="*/ 279 h 406"/>
                      <a:gd name="T98" fmla="*/ 282 w 340"/>
                      <a:gd name="T99" fmla="*/ 288 h 406"/>
                      <a:gd name="T100" fmla="*/ 280 w 340"/>
                      <a:gd name="T101" fmla="*/ 299 h 406"/>
                      <a:gd name="T102" fmla="*/ 277 w 340"/>
                      <a:gd name="T103" fmla="*/ 309 h 406"/>
                      <a:gd name="T104" fmla="*/ 273 w 340"/>
                      <a:gd name="T105" fmla="*/ 319 h 406"/>
                      <a:gd name="T106" fmla="*/ 270 w 340"/>
                      <a:gd name="T107" fmla="*/ 330 h 406"/>
                      <a:gd name="T108" fmla="*/ 265 w 340"/>
                      <a:gd name="T109" fmla="*/ 343 h 406"/>
                      <a:gd name="T110" fmla="*/ 260 w 340"/>
                      <a:gd name="T111" fmla="*/ 355 h 406"/>
                      <a:gd name="T112" fmla="*/ 340 w 340"/>
                      <a:gd name="T113" fmla="*/ 386 h 406"/>
                      <a:gd name="T114" fmla="*/ 140 w 340"/>
                      <a:gd name="T115" fmla="*/ 406 h 406"/>
                      <a:gd name="T116" fmla="*/ 0 w 340"/>
                      <a:gd name="T117" fmla="*/ 258 h 40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340"/>
                      <a:gd name="T178" fmla="*/ 0 h 406"/>
                      <a:gd name="T179" fmla="*/ 340 w 340"/>
                      <a:gd name="T180" fmla="*/ 406 h 406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340" h="406">
                        <a:moveTo>
                          <a:pt x="0" y="258"/>
                        </a:moveTo>
                        <a:lnTo>
                          <a:pt x="85" y="288"/>
                        </a:lnTo>
                        <a:lnTo>
                          <a:pt x="89" y="278"/>
                        </a:lnTo>
                        <a:lnTo>
                          <a:pt x="93" y="269"/>
                        </a:lnTo>
                        <a:lnTo>
                          <a:pt x="95" y="260"/>
                        </a:lnTo>
                        <a:lnTo>
                          <a:pt x="98" y="252"/>
                        </a:lnTo>
                        <a:lnTo>
                          <a:pt x="100" y="242"/>
                        </a:lnTo>
                        <a:lnTo>
                          <a:pt x="102" y="232"/>
                        </a:lnTo>
                        <a:lnTo>
                          <a:pt x="104" y="222"/>
                        </a:lnTo>
                        <a:lnTo>
                          <a:pt x="105" y="213"/>
                        </a:lnTo>
                        <a:lnTo>
                          <a:pt x="107" y="202"/>
                        </a:lnTo>
                        <a:lnTo>
                          <a:pt x="107" y="190"/>
                        </a:lnTo>
                        <a:lnTo>
                          <a:pt x="107" y="170"/>
                        </a:lnTo>
                        <a:lnTo>
                          <a:pt x="107" y="159"/>
                        </a:lnTo>
                        <a:lnTo>
                          <a:pt x="106" y="149"/>
                        </a:lnTo>
                        <a:lnTo>
                          <a:pt x="105" y="139"/>
                        </a:lnTo>
                        <a:lnTo>
                          <a:pt x="103" y="129"/>
                        </a:lnTo>
                        <a:lnTo>
                          <a:pt x="101" y="120"/>
                        </a:lnTo>
                        <a:lnTo>
                          <a:pt x="98" y="109"/>
                        </a:lnTo>
                        <a:lnTo>
                          <a:pt x="95" y="98"/>
                        </a:lnTo>
                        <a:lnTo>
                          <a:pt x="259" y="0"/>
                        </a:lnTo>
                        <a:lnTo>
                          <a:pt x="263" y="9"/>
                        </a:lnTo>
                        <a:lnTo>
                          <a:pt x="266" y="18"/>
                        </a:lnTo>
                        <a:lnTo>
                          <a:pt x="269" y="27"/>
                        </a:lnTo>
                        <a:lnTo>
                          <a:pt x="272" y="35"/>
                        </a:lnTo>
                        <a:lnTo>
                          <a:pt x="275" y="43"/>
                        </a:lnTo>
                        <a:lnTo>
                          <a:pt x="278" y="52"/>
                        </a:lnTo>
                        <a:lnTo>
                          <a:pt x="280" y="59"/>
                        </a:lnTo>
                        <a:lnTo>
                          <a:pt x="282" y="68"/>
                        </a:lnTo>
                        <a:lnTo>
                          <a:pt x="284" y="76"/>
                        </a:lnTo>
                        <a:lnTo>
                          <a:pt x="287" y="85"/>
                        </a:lnTo>
                        <a:lnTo>
                          <a:pt x="288" y="95"/>
                        </a:lnTo>
                        <a:lnTo>
                          <a:pt x="290" y="104"/>
                        </a:lnTo>
                        <a:lnTo>
                          <a:pt x="292" y="113"/>
                        </a:lnTo>
                        <a:lnTo>
                          <a:pt x="294" y="123"/>
                        </a:lnTo>
                        <a:lnTo>
                          <a:pt x="294" y="134"/>
                        </a:lnTo>
                        <a:lnTo>
                          <a:pt x="295" y="145"/>
                        </a:lnTo>
                        <a:lnTo>
                          <a:pt x="296" y="156"/>
                        </a:lnTo>
                        <a:lnTo>
                          <a:pt x="296" y="167"/>
                        </a:lnTo>
                        <a:lnTo>
                          <a:pt x="296" y="178"/>
                        </a:lnTo>
                        <a:lnTo>
                          <a:pt x="296" y="192"/>
                        </a:lnTo>
                        <a:lnTo>
                          <a:pt x="296" y="205"/>
                        </a:lnTo>
                        <a:lnTo>
                          <a:pt x="295" y="214"/>
                        </a:lnTo>
                        <a:lnTo>
                          <a:pt x="294" y="224"/>
                        </a:lnTo>
                        <a:lnTo>
                          <a:pt x="294" y="235"/>
                        </a:lnTo>
                        <a:lnTo>
                          <a:pt x="292" y="247"/>
                        </a:lnTo>
                        <a:lnTo>
                          <a:pt x="290" y="257"/>
                        </a:lnTo>
                        <a:lnTo>
                          <a:pt x="288" y="267"/>
                        </a:lnTo>
                        <a:lnTo>
                          <a:pt x="285" y="279"/>
                        </a:lnTo>
                        <a:lnTo>
                          <a:pt x="282" y="288"/>
                        </a:lnTo>
                        <a:lnTo>
                          <a:pt x="280" y="299"/>
                        </a:lnTo>
                        <a:lnTo>
                          <a:pt x="277" y="309"/>
                        </a:lnTo>
                        <a:lnTo>
                          <a:pt x="273" y="319"/>
                        </a:lnTo>
                        <a:lnTo>
                          <a:pt x="270" y="330"/>
                        </a:lnTo>
                        <a:lnTo>
                          <a:pt x="265" y="343"/>
                        </a:lnTo>
                        <a:lnTo>
                          <a:pt x="260" y="355"/>
                        </a:lnTo>
                        <a:lnTo>
                          <a:pt x="340" y="386"/>
                        </a:lnTo>
                        <a:lnTo>
                          <a:pt x="140" y="406"/>
                        </a:lnTo>
                        <a:lnTo>
                          <a:pt x="0" y="258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54" name="Freeform 139"/>
                  <p:cNvSpPr>
                    <a:spLocks/>
                  </p:cNvSpPr>
                  <p:nvPr/>
                </p:nvSpPr>
                <p:spPr bwMode="auto">
                  <a:xfrm>
                    <a:off x="3970" y="2161"/>
                    <a:ext cx="398" cy="359"/>
                  </a:xfrm>
                  <a:custGeom>
                    <a:avLst/>
                    <a:gdLst>
                      <a:gd name="T0" fmla="*/ 81 w 398"/>
                      <a:gd name="T1" fmla="*/ 0 h 359"/>
                      <a:gd name="T2" fmla="*/ 89 w 398"/>
                      <a:gd name="T3" fmla="*/ 4 h 359"/>
                      <a:gd name="T4" fmla="*/ 96 w 398"/>
                      <a:gd name="T5" fmla="*/ 7 h 359"/>
                      <a:gd name="T6" fmla="*/ 103 w 398"/>
                      <a:gd name="T7" fmla="*/ 10 h 359"/>
                      <a:gd name="T8" fmla="*/ 109 w 398"/>
                      <a:gd name="T9" fmla="*/ 14 h 359"/>
                      <a:gd name="T10" fmla="*/ 116 w 398"/>
                      <a:gd name="T11" fmla="*/ 18 h 359"/>
                      <a:gd name="T12" fmla="*/ 123 w 398"/>
                      <a:gd name="T13" fmla="*/ 22 h 359"/>
                      <a:gd name="T14" fmla="*/ 129 w 398"/>
                      <a:gd name="T15" fmla="*/ 26 h 359"/>
                      <a:gd name="T16" fmla="*/ 136 w 398"/>
                      <a:gd name="T17" fmla="*/ 29 h 359"/>
                      <a:gd name="T18" fmla="*/ 144 w 398"/>
                      <a:gd name="T19" fmla="*/ 35 h 359"/>
                      <a:gd name="T20" fmla="*/ 152 w 398"/>
                      <a:gd name="T21" fmla="*/ 40 h 359"/>
                      <a:gd name="T22" fmla="*/ 159 w 398"/>
                      <a:gd name="T23" fmla="*/ 45 h 359"/>
                      <a:gd name="T24" fmla="*/ 165 w 398"/>
                      <a:gd name="T25" fmla="*/ 50 h 359"/>
                      <a:gd name="T26" fmla="*/ 173 w 398"/>
                      <a:gd name="T27" fmla="*/ 55 h 359"/>
                      <a:gd name="T28" fmla="*/ 182 w 398"/>
                      <a:gd name="T29" fmla="*/ 61 h 359"/>
                      <a:gd name="T30" fmla="*/ 189 w 398"/>
                      <a:gd name="T31" fmla="*/ 67 h 359"/>
                      <a:gd name="T32" fmla="*/ 196 w 398"/>
                      <a:gd name="T33" fmla="*/ 73 h 359"/>
                      <a:gd name="T34" fmla="*/ 202 w 398"/>
                      <a:gd name="T35" fmla="*/ 79 h 359"/>
                      <a:gd name="T36" fmla="*/ 210 w 398"/>
                      <a:gd name="T37" fmla="*/ 86 h 359"/>
                      <a:gd name="T38" fmla="*/ 217 w 398"/>
                      <a:gd name="T39" fmla="*/ 92 h 359"/>
                      <a:gd name="T40" fmla="*/ 223 w 398"/>
                      <a:gd name="T41" fmla="*/ 98 h 359"/>
                      <a:gd name="T42" fmla="*/ 230 w 398"/>
                      <a:gd name="T43" fmla="*/ 105 h 359"/>
                      <a:gd name="T44" fmla="*/ 236 w 398"/>
                      <a:gd name="T45" fmla="*/ 110 h 359"/>
                      <a:gd name="T46" fmla="*/ 242 w 398"/>
                      <a:gd name="T47" fmla="*/ 117 h 359"/>
                      <a:gd name="T48" fmla="*/ 248 w 398"/>
                      <a:gd name="T49" fmla="*/ 124 h 359"/>
                      <a:gd name="T50" fmla="*/ 254 w 398"/>
                      <a:gd name="T51" fmla="*/ 132 h 359"/>
                      <a:gd name="T52" fmla="*/ 260 w 398"/>
                      <a:gd name="T53" fmla="*/ 139 h 359"/>
                      <a:gd name="T54" fmla="*/ 266 w 398"/>
                      <a:gd name="T55" fmla="*/ 146 h 359"/>
                      <a:gd name="T56" fmla="*/ 273 w 398"/>
                      <a:gd name="T57" fmla="*/ 155 h 359"/>
                      <a:gd name="T58" fmla="*/ 279 w 398"/>
                      <a:gd name="T59" fmla="*/ 163 h 359"/>
                      <a:gd name="T60" fmla="*/ 286 w 398"/>
                      <a:gd name="T61" fmla="*/ 172 h 359"/>
                      <a:gd name="T62" fmla="*/ 292 w 398"/>
                      <a:gd name="T63" fmla="*/ 181 h 359"/>
                      <a:gd name="T64" fmla="*/ 297 w 398"/>
                      <a:gd name="T65" fmla="*/ 191 h 359"/>
                      <a:gd name="T66" fmla="*/ 303 w 398"/>
                      <a:gd name="T67" fmla="*/ 201 h 359"/>
                      <a:gd name="T68" fmla="*/ 308 w 398"/>
                      <a:gd name="T69" fmla="*/ 210 h 359"/>
                      <a:gd name="T70" fmla="*/ 312 w 398"/>
                      <a:gd name="T71" fmla="*/ 218 h 359"/>
                      <a:gd name="T72" fmla="*/ 316 w 398"/>
                      <a:gd name="T73" fmla="*/ 227 h 359"/>
                      <a:gd name="T74" fmla="*/ 319 w 398"/>
                      <a:gd name="T75" fmla="*/ 234 h 359"/>
                      <a:gd name="T76" fmla="*/ 398 w 398"/>
                      <a:gd name="T77" fmla="*/ 204 h 359"/>
                      <a:gd name="T78" fmla="*/ 275 w 398"/>
                      <a:gd name="T79" fmla="*/ 359 h 359"/>
                      <a:gd name="T80" fmla="*/ 58 w 398"/>
                      <a:gd name="T81" fmla="*/ 334 h 359"/>
                      <a:gd name="T82" fmla="*/ 144 w 398"/>
                      <a:gd name="T83" fmla="*/ 301 h 359"/>
                      <a:gd name="T84" fmla="*/ 138 w 398"/>
                      <a:gd name="T85" fmla="*/ 290 h 359"/>
                      <a:gd name="T86" fmla="*/ 133 w 398"/>
                      <a:gd name="T87" fmla="*/ 279 h 359"/>
                      <a:gd name="T88" fmla="*/ 125 w 398"/>
                      <a:gd name="T89" fmla="*/ 268 h 359"/>
                      <a:gd name="T90" fmla="*/ 117 w 398"/>
                      <a:gd name="T91" fmla="*/ 256 h 359"/>
                      <a:gd name="T92" fmla="*/ 109 w 398"/>
                      <a:gd name="T93" fmla="*/ 246 h 359"/>
                      <a:gd name="T94" fmla="*/ 101 w 398"/>
                      <a:gd name="T95" fmla="*/ 236 h 359"/>
                      <a:gd name="T96" fmla="*/ 92 w 398"/>
                      <a:gd name="T97" fmla="*/ 227 h 359"/>
                      <a:gd name="T98" fmla="*/ 84 w 398"/>
                      <a:gd name="T99" fmla="*/ 219 h 359"/>
                      <a:gd name="T100" fmla="*/ 75 w 398"/>
                      <a:gd name="T101" fmla="*/ 211 h 359"/>
                      <a:gd name="T102" fmla="*/ 65 w 398"/>
                      <a:gd name="T103" fmla="*/ 202 h 359"/>
                      <a:gd name="T104" fmla="*/ 56 w 398"/>
                      <a:gd name="T105" fmla="*/ 195 h 359"/>
                      <a:gd name="T106" fmla="*/ 47 w 398"/>
                      <a:gd name="T107" fmla="*/ 188 h 359"/>
                      <a:gd name="T108" fmla="*/ 38 w 398"/>
                      <a:gd name="T109" fmla="*/ 182 h 359"/>
                      <a:gd name="T110" fmla="*/ 27 w 398"/>
                      <a:gd name="T111" fmla="*/ 175 h 359"/>
                      <a:gd name="T112" fmla="*/ 16 w 398"/>
                      <a:gd name="T113" fmla="*/ 169 h 359"/>
                      <a:gd name="T114" fmla="*/ 8 w 398"/>
                      <a:gd name="T115" fmla="*/ 166 h 359"/>
                      <a:gd name="T116" fmla="*/ 0 w 398"/>
                      <a:gd name="T117" fmla="*/ 161 h 359"/>
                      <a:gd name="T118" fmla="*/ 81 w 398"/>
                      <a:gd name="T119" fmla="*/ 0 h 359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398"/>
                      <a:gd name="T181" fmla="*/ 0 h 359"/>
                      <a:gd name="T182" fmla="*/ 398 w 398"/>
                      <a:gd name="T183" fmla="*/ 359 h 359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398" h="359">
                        <a:moveTo>
                          <a:pt x="81" y="0"/>
                        </a:moveTo>
                        <a:lnTo>
                          <a:pt x="89" y="4"/>
                        </a:lnTo>
                        <a:lnTo>
                          <a:pt x="96" y="7"/>
                        </a:lnTo>
                        <a:lnTo>
                          <a:pt x="103" y="10"/>
                        </a:lnTo>
                        <a:lnTo>
                          <a:pt x="109" y="14"/>
                        </a:lnTo>
                        <a:lnTo>
                          <a:pt x="116" y="18"/>
                        </a:lnTo>
                        <a:lnTo>
                          <a:pt x="123" y="22"/>
                        </a:lnTo>
                        <a:lnTo>
                          <a:pt x="129" y="26"/>
                        </a:lnTo>
                        <a:lnTo>
                          <a:pt x="136" y="29"/>
                        </a:lnTo>
                        <a:lnTo>
                          <a:pt x="144" y="35"/>
                        </a:lnTo>
                        <a:lnTo>
                          <a:pt x="152" y="40"/>
                        </a:lnTo>
                        <a:lnTo>
                          <a:pt x="159" y="45"/>
                        </a:lnTo>
                        <a:lnTo>
                          <a:pt x="165" y="50"/>
                        </a:lnTo>
                        <a:lnTo>
                          <a:pt x="173" y="55"/>
                        </a:lnTo>
                        <a:lnTo>
                          <a:pt x="182" y="61"/>
                        </a:lnTo>
                        <a:lnTo>
                          <a:pt x="189" y="67"/>
                        </a:lnTo>
                        <a:lnTo>
                          <a:pt x="196" y="73"/>
                        </a:lnTo>
                        <a:lnTo>
                          <a:pt x="202" y="79"/>
                        </a:lnTo>
                        <a:lnTo>
                          <a:pt x="210" y="86"/>
                        </a:lnTo>
                        <a:lnTo>
                          <a:pt x="217" y="92"/>
                        </a:lnTo>
                        <a:lnTo>
                          <a:pt x="223" y="98"/>
                        </a:lnTo>
                        <a:lnTo>
                          <a:pt x="230" y="105"/>
                        </a:lnTo>
                        <a:lnTo>
                          <a:pt x="236" y="110"/>
                        </a:lnTo>
                        <a:lnTo>
                          <a:pt x="242" y="117"/>
                        </a:lnTo>
                        <a:lnTo>
                          <a:pt x="248" y="124"/>
                        </a:lnTo>
                        <a:lnTo>
                          <a:pt x="254" y="132"/>
                        </a:lnTo>
                        <a:lnTo>
                          <a:pt x="260" y="139"/>
                        </a:lnTo>
                        <a:lnTo>
                          <a:pt x="266" y="146"/>
                        </a:lnTo>
                        <a:lnTo>
                          <a:pt x="273" y="155"/>
                        </a:lnTo>
                        <a:lnTo>
                          <a:pt x="279" y="163"/>
                        </a:lnTo>
                        <a:lnTo>
                          <a:pt x="286" y="172"/>
                        </a:lnTo>
                        <a:lnTo>
                          <a:pt x="292" y="181"/>
                        </a:lnTo>
                        <a:lnTo>
                          <a:pt x="297" y="191"/>
                        </a:lnTo>
                        <a:lnTo>
                          <a:pt x="303" y="201"/>
                        </a:lnTo>
                        <a:lnTo>
                          <a:pt x="308" y="210"/>
                        </a:lnTo>
                        <a:lnTo>
                          <a:pt x="312" y="218"/>
                        </a:lnTo>
                        <a:lnTo>
                          <a:pt x="316" y="227"/>
                        </a:lnTo>
                        <a:lnTo>
                          <a:pt x="319" y="234"/>
                        </a:lnTo>
                        <a:lnTo>
                          <a:pt x="398" y="204"/>
                        </a:lnTo>
                        <a:lnTo>
                          <a:pt x="275" y="359"/>
                        </a:lnTo>
                        <a:lnTo>
                          <a:pt x="58" y="334"/>
                        </a:lnTo>
                        <a:lnTo>
                          <a:pt x="144" y="301"/>
                        </a:lnTo>
                        <a:lnTo>
                          <a:pt x="138" y="290"/>
                        </a:lnTo>
                        <a:lnTo>
                          <a:pt x="133" y="279"/>
                        </a:lnTo>
                        <a:lnTo>
                          <a:pt x="125" y="268"/>
                        </a:lnTo>
                        <a:lnTo>
                          <a:pt x="117" y="256"/>
                        </a:lnTo>
                        <a:lnTo>
                          <a:pt x="109" y="246"/>
                        </a:lnTo>
                        <a:lnTo>
                          <a:pt x="101" y="236"/>
                        </a:lnTo>
                        <a:lnTo>
                          <a:pt x="92" y="227"/>
                        </a:lnTo>
                        <a:lnTo>
                          <a:pt x="84" y="219"/>
                        </a:lnTo>
                        <a:lnTo>
                          <a:pt x="75" y="211"/>
                        </a:lnTo>
                        <a:lnTo>
                          <a:pt x="65" y="202"/>
                        </a:lnTo>
                        <a:lnTo>
                          <a:pt x="56" y="195"/>
                        </a:lnTo>
                        <a:lnTo>
                          <a:pt x="47" y="188"/>
                        </a:lnTo>
                        <a:lnTo>
                          <a:pt x="38" y="182"/>
                        </a:lnTo>
                        <a:lnTo>
                          <a:pt x="27" y="175"/>
                        </a:lnTo>
                        <a:lnTo>
                          <a:pt x="16" y="169"/>
                        </a:lnTo>
                        <a:lnTo>
                          <a:pt x="8" y="166"/>
                        </a:lnTo>
                        <a:lnTo>
                          <a:pt x="0" y="161"/>
                        </a:lnTo>
                        <a:lnTo>
                          <a:pt x="81" y="0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  <p:sp>
                <p:nvSpPr>
                  <p:cNvPr id="16455" name="Freeform 140"/>
                  <p:cNvSpPr>
                    <a:spLocks/>
                  </p:cNvSpPr>
                  <p:nvPr/>
                </p:nvSpPr>
                <p:spPr bwMode="auto">
                  <a:xfrm>
                    <a:off x="3691" y="2069"/>
                    <a:ext cx="385" cy="294"/>
                  </a:xfrm>
                  <a:custGeom>
                    <a:avLst/>
                    <a:gdLst>
                      <a:gd name="T0" fmla="*/ 206 w 385"/>
                      <a:gd name="T1" fmla="*/ 294 h 294"/>
                      <a:gd name="T2" fmla="*/ 231 w 385"/>
                      <a:gd name="T3" fmla="*/ 237 h 294"/>
                      <a:gd name="T4" fmla="*/ 223 w 385"/>
                      <a:gd name="T5" fmla="*/ 235 h 294"/>
                      <a:gd name="T6" fmla="*/ 214 w 385"/>
                      <a:gd name="T7" fmla="*/ 233 h 294"/>
                      <a:gd name="T8" fmla="*/ 202 w 385"/>
                      <a:gd name="T9" fmla="*/ 231 h 294"/>
                      <a:gd name="T10" fmla="*/ 192 w 385"/>
                      <a:gd name="T11" fmla="*/ 229 h 294"/>
                      <a:gd name="T12" fmla="*/ 182 w 385"/>
                      <a:gd name="T13" fmla="*/ 228 h 294"/>
                      <a:gd name="T14" fmla="*/ 170 w 385"/>
                      <a:gd name="T15" fmla="*/ 227 h 294"/>
                      <a:gd name="T16" fmla="*/ 158 w 385"/>
                      <a:gd name="T17" fmla="*/ 226 h 294"/>
                      <a:gd name="T18" fmla="*/ 137 w 385"/>
                      <a:gd name="T19" fmla="*/ 226 h 294"/>
                      <a:gd name="T20" fmla="*/ 126 w 385"/>
                      <a:gd name="T21" fmla="*/ 226 h 294"/>
                      <a:gd name="T22" fmla="*/ 115 w 385"/>
                      <a:gd name="T23" fmla="*/ 227 h 294"/>
                      <a:gd name="T24" fmla="*/ 104 w 385"/>
                      <a:gd name="T25" fmla="*/ 228 h 294"/>
                      <a:gd name="T26" fmla="*/ 94 w 385"/>
                      <a:gd name="T27" fmla="*/ 230 h 294"/>
                      <a:gd name="T28" fmla="*/ 84 w 385"/>
                      <a:gd name="T29" fmla="*/ 232 h 294"/>
                      <a:gd name="T30" fmla="*/ 72 w 385"/>
                      <a:gd name="T31" fmla="*/ 234 h 294"/>
                      <a:gd name="T32" fmla="*/ 61 w 385"/>
                      <a:gd name="T33" fmla="*/ 238 h 294"/>
                      <a:gd name="T34" fmla="*/ 89 w 385"/>
                      <a:gd name="T35" fmla="*/ 117 h 294"/>
                      <a:gd name="T36" fmla="*/ 0 w 385"/>
                      <a:gd name="T37" fmla="*/ 69 h 294"/>
                      <a:gd name="T38" fmla="*/ 5 w 385"/>
                      <a:gd name="T39" fmla="*/ 67 h 294"/>
                      <a:gd name="T40" fmla="*/ 14 w 385"/>
                      <a:gd name="T41" fmla="*/ 64 h 294"/>
                      <a:gd name="T42" fmla="*/ 21 w 385"/>
                      <a:gd name="T43" fmla="*/ 62 h 294"/>
                      <a:gd name="T44" fmla="*/ 29 w 385"/>
                      <a:gd name="T45" fmla="*/ 60 h 294"/>
                      <a:gd name="T46" fmla="*/ 39 w 385"/>
                      <a:gd name="T47" fmla="*/ 58 h 294"/>
                      <a:gd name="T48" fmla="*/ 47 w 385"/>
                      <a:gd name="T49" fmla="*/ 56 h 294"/>
                      <a:gd name="T50" fmla="*/ 57 w 385"/>
                      <a:gd name="T51" fmla="*/ 54 h 294"/>
                      <a:gd name="T52" fmla="*/ 66 w 385"/>
                      <a:gd name="T53" fmla="*/ 52 h 294"/>
                      <a:gd name="T54" fmla="*/ 77 w 385"/>
                      <a:gd name="T55" fmla="*/ 51 h 294"/>
                      <a:gd name="T56" fmla="*/ 88 w 385"/>
                      <a:gd name="T57" fmla="*/ 49 h 294"/>
                      <a:gd name="T58" fmla="*/ 98 w 385"/>
                      <a:gd name="T59" fmla="*/ 48 h 294"/>
                      <a:gd name="T60" fmla="*/ 110 w 385"/>
                      <a:gd name="T61" fmla="*/ 48 h 294"/>
                      <a:gd name="T62" fmla="*/ 122 w 385"/>
                      <a:gd name="T63" fmla="*/ 47 h 294"/>
                      <a:gd name="T64" fmla="*/ 134 w 385"/>
                      <a:gd name="T65" fmla="*/ 47 h 294"/>
                      <a:gd name="T66" fmla="*/ 146 w 385"/>
                      <a:gd name="T67" fmla="*/ 47 h 294"/>
                      <a:gd name="T68" fmla="*/ 161 w 385"/>
                      <a:gd name="T69" fmla="*/ 47 h 294"/>
                      <a:gd name="T70" fmla="*/ 174 w 385"/>
                      <a:gd name="T71" fmla="*/ 48 h 294"/>
                      <a:gd name="T72" fmla="*/ 183 w 385"/>
                      <a:gd name="T73" fmla="*/ 48 h 294"/>
                      <a:gd name="T74" fmla="*/ 194 w 385"/>
                      <a:gd name="T75" fmla="*/ 49 h 294"/>
                      <a:gd name="T76" fmla="*/ 205 w 385"/>
                      <a:gd name="T77" fmla="*/ 50 h 294"/>
                      <a:gd name="T78" fmla="*/ 218 w 385"/>
                      <a:gd name="T79" fmla="*/ 51 h 294"/>
                      <a:gd name="T80" fmla="*/ 228 w 385"/>
                      <a:gd name="T81" fmla="*/ 53 h 294"/>
                      <a:gd name="T82" fmla="*/ 238 w 385"/>
                      <a:gd name="T83" fmla="*/ 55 h 294"/>
                      <a:gd name="T84" fmla="*/ 251 w 385"/>
                      <a:gd name="T85" fmla="*/ 58 h 294"/>
                      <a:gd name="T86" fmla="*/ 261 w 385"/>
                      <a:gd name="T87" fmla="*/ 60 h 294"/>
                      <a:gd name="T88" fmla="*/ 273 w 385"/>
                      <a:gd name="T89" fmla="*/ 63 h 294"/>
                      <a:gd name="T90" fmla="*/ 283 w 385"/>
                      <a:gd name="T91" fmla="*/ 65 h 294"/>
                      <a:gd name="T92" fmla="*/ 295 w 385"/>
                      <a:gd name="T93" fmla="*/ 69 h 294"/>
                      <a:gd name="T94" fmla="*/ 306 w 385"/>
                      <a:gd name="T95" fmla="*/ 72 h 294"/>
                      <a:gd name="T96" fmla="*/ 338 w 385"/>
                      <a:gd name="T97" fmla="*/ 0 h 294"/>
                      <a:gd name="T98" fmla="*/ 385 w 385"/>
                      <a:gd name="T99" fmla="*/ 200 h 294"/>
                      <a:gd name="T100" fmla="*/ 206 w 385"/>
                      <a:gd name="T101" fmla="*/ 294 h 294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385"/>
                      <a:gd name="T154" fmla="*/ 0 h 294"/>
                      <a:gd name="T155" fmla="*/ 385 w 385"/>
                      <a:gd name="T156" fmla="*/ 294 h 294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385" h="294">
                        <a:moveTo>
                          <a:pt x="206" y="294"/>
                        </a:moveTo>
                        <a:lnTo>
                          <a:pt x="231" y="237"/>
                        </a:lnTo>
                        <a:lnTo>
                          <a:pt x="223" y="235"/>
                        </a:lnTo>
                        <a:lnTo>
                          <a:pt x="214" y="233"/>
                        </a:lnTo>
                        <a:lnTo>
                          <a:pt x="202" y="231"/>
                        </a:lnTo>
                        <a:lnTo>
                          <a:pt x="192" y="229"/>
                        </a:lnTo>
                        <a:lnTo>
                          <a:pt x="182" y="228"/>
                        </a:lnTo>
                        <a:lnTo>
                          <a:pt x="170" y="227"/>
                        </a:lnTo>
                        <a:lnTo>
                          <a:pt x="158" y="226"/>
                        </a:lnTo>
                        <a:lnTo>
                          <a:pt x="137" y="226"/>
                        </a:lnTo>
                        <a:lnTo>
                          <a:pt x="126" y="226"/>
                        </a:lnTo>
                        <a:lnTo>
                          <a:pt x="115" y="227"/>
                        </a:lnTo>
                        <a:lnTo>
                          <a:pt x="104" y="228"/>
                        </a:lnTo>
                        <a:lnTo>
                          <a:pt x="94" y="230"/>
                        </a:lnTo>
                        <a:lnTo>
                          <a:pt x="84" y="232"/>
                        </a:lnTo>
                        <a:lnTo>
                          <a:pt x="72" y="234"/>
                        </a:lnTo>
                        <a:lnTo>
                          <a:pt x="61" y="238"/>
                        </a:lnTo>
                        <a:lnTo>
                          <a:pt x="89" y="117"/>
                        </a:lnTo>
                        <a:lnTo>
                          <a:pt x="0" y="69"/>
                        </a:lnTo>
                        <a:lnTo>
                          <a:pt x="5" y="67"/>
                        </a:lnTo>
                        <a:lnTo>
                          <a:pt x="14" y="64"/>
                        </a:lnTo>
                        <a:lnTo>
                          <a:pt x="21" y="62"/>
                        </a:lnTo>
                        <a:lnTo>
                          <a:pt x="29" y="60"/>
                        </a:lnTo>
                        <a:lnTo>
                          <a:pt x="39" y="58"/>
                        </a:lnTo>
                        <a:lnTo>
                          <a:pt x="47" y="56"/>
                        </a:lnTo>
                        <a:lnTo>
                          <a:pt x="57" y="54"/>
                        </a:lnTo>
                        <a:lnTo>
                          <a:pt x="66" y="52"/>
                        </a:lnTo>
                        <a:lnTo>
                          <a:pt x="77" y="51"/>
                        </a:lnTo>
                        <a:lnTo>
                          <a:pt x="88" y="49"/>
                        </a:lnTo>
                        <a:lnTo>
                          <a:pt x="98" y="48"/>
                        </a:lnTo>
                        <a:lnTo>
                          <a:pt x="110" y="48"/>
                        </a:lnTo>
                        <a:lnTo>
                          <a:pt x="122" y="47"/>
                        </a:lnTo>
                        <a:lnTo>
                          <a:pt x="134" y="47"/>
                        </a:lnTo>
                        <a:lnTo>
                          <a:pt x="146" y="47"/>
                        </a:lnTo>
                        <a:lnTo>
                          <a:pt x="161" y="47"/>
                        </a:lnTo>
                        <a:lnTo>
                          <a:pt x="174" y="48"/>
                        </a:lnTo>
                        <a:lnTo>
                          <a:pt x="183" y="48"/>
                        </a:lnTo>
                        <a:lnTo>
                          <a:pt x="194" y="49"/>
                        </a:lnTo>
                        <a:lnTo>
                          <a:pt x="205" y="50"/>
                        </a:lnTo>
                        <a:lnTo>
                          <a:pt x="218" y="51"/>
                        </a:lnTo>
                        <a:lnTo>
                          <a:pt x="228" y="53"/>
                        </a:lnTo>
                        <a:lnTo>
                          <a:pt x="238" y="55"/>
                        </a:lnTo>
                        <a:lnTo>
                          <a:pt x="251" y="58"/>
                        </a:lnTo>
                        <a:lnTo>
                          <a:pt x="261" y="60"/>
                        </a:lnTo>
                        <a:lnTo>
                          <a:pt x="273" y="63"/>
                        </a:lnTo>
                        <a:lnTo>
                          <a:pt x="283" y="65"/>
                        </a:lnTo>
                        <a:lnTo>
                          <a:pt x="295" y="69"/>
                        </a:lnTo>
                        <a:lnTo>
                          <a:pt x="306" y="72"/>
                        </a:lnTo>
                        <a:lnTo>
                          <a:pt x="338" y="0"/>
                        </a:lnTo>
                        <a:lnTo>
                          <a:pt x="385" y="200"/>
                        </a:lnTo>
                        <a:lnTo>
                          <a:pt x="206" y="29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IN"/>
                  </a:p>
                </p:txBody>
              </p:sp>
            </p:grpSp>
            <p:sp>
              <p:nvSpPr>
                <p:cNvPr id="16415" name="Rectangle 141"/>
                <p:cNvSpPr>
                  <a:spLocks noChangeArrowheads="1"/>
                </p:cNvSpPr>
                <p:nvPr/>
              </p:nvSpPr>
              <p:spPr bwMode="auto">
                <a:xfrm>
                  <a:off x="3672" y="2689"/>
                  <a:ext cx="256" cy="1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 b="1">
                      <a:solidFill>
                        <a:srgbClr val="000000"/>
                      </a:solidFill>
                      <a:latin typeface="Albertus Medium"/>
                      <a:cs typeface="Arial" panose="020B0604020202020204" pitchFamily="34" charset="0"/>
                    </a:rPr>
                    <a:t>V.O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16" name="Rectangle 143"/>
                <p:cNvSpPr>
                  <a:spLocks noChangeArrowheads="1"/>
                </p:cNvSpPr>
                <p:nvPr/>
              </p:nvSpPr>
              <p:spPr bwMode="auto">
                <a:xfrm>
                  <a:off x="3963" y="2973"/>
                  <a:ext cx="47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rgbClr val="006600"/>
                      </a:solidFill>
                      <a:latin typeface="Albertus Medium"/>
                      <a:cs typeface="Arial" panose="020B0604020202020204" pitchFamily="34" charset="0"/>
                    </a:rPr>
                    <a:t>-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17" name="Freeform 145"/>
                <p:cNvSpPr>
                  <a:spLocks noEditPoints="1"/>
                </p:cNvSpPr>
                <p:nvPr/>
              </p:nvSpPr>
              <p:spPr bwMode="auto">
                <a:xfrm>
                  <a:off x="2370" y="2913"/>
                  <a:ext cx="913" cy="677"/>
                </a:xfrm>
                <a:custGeom>
                  <a:avLst/>
                  <a:gdLst>
                    <a:gd name="T0" fmla="*/ 3 w 913"/>
                    <a:gd name="T1" fmla="*/ 636 h 677"/>
                    <a:gd name="T2" fmla="*/ 13 w 913"/>
                    <a:gd name="T3" fmla="*/ 559 h 677"/>
                    <a:gd name="T4" fmla="*/ 33 w 913"/>
                    <a:gd name="T5" fmla="*/ 484 h 677"/>
                    <a:gd name="T6" fmla="*/ 58 w 913"/>
                    <a:gd name="T7" fmla="*/ 430 h 677"/>
                    <a:gd name="T8" fmla="*/ 83 w 913"/>
                    <a:gd name="T9" fmla="*/ 397 h 677"/>
                    <a:gd name="T10" fmla="*/ 114 w 913"/>
                    <a:gd name="T11" fmla="*/ 366 h 677"/>
                    <a:gd name="T12" fmla="*/ 152 w 913"/>
                    <a:gd name="T13" fmla="*/ 338 h 677"/>
                    <a:gd name="T14" fmla="*/ 219 w 913"/>
                    <a:gd name="T15" fmla="*/ 300 h 677"/>
                    <a:gd name="T16" fmla="*/ 322 w 913"/>
                    <a:gd name="T17" fmla="*/ 255 h 677"/>
                    <a:gd name="T18" fmla="*/ 429 w 913"/>
                    <a:gd name="T19" fmla="*/ 210 h 677"/>
                    <a:gd name="T20" fmla="*/ 507 w 913"/>
                    <a:gd name="T21" fmla="*/ 175 h 677"/>
                    <a:gd name="T22" fmla="*/ 595 w 913"/>
                    <a:gd name="T23" fmla="*/ 134 h 677"/>
                    <a:gd name="T24" fmla="*/ 719 w 913"/>
                    <a:gd name="T25" fmla="*/ 79 h 677"/>
                    <a:gd name="T26" fmla="*/ 806 w 913"/>
                    <a:gd name="T27" fmla="*/ 40 h 677"/>
                    <a:gd name="T28" fmla="*/ 855 w 913"/>
                    <a:gd name="T29" fmla="*/ 19 h 677"/>
                    <a:gd name="T30" fmla="*/ 876 w 913"/>
                    <a:gd name="T31" fmla="*/ 29 h 677"/>
                    <a:gd name="T32" fmla="*/ 838 w 913"/>
                    <a:gd name="T33" fmla="*/ 46 h 677"/>
                    <a:gd name="T34" fmla="*/ 785 w 913"/>
                    <a:gd name="T35" fmla="*/ 69 h 677"/>
                    <a:gd name="T36" fmla="*/ 665 w 913"/>
                    <a:gd name="T37" fmla="*/ 123 h 677"/>
                    <a:gd name="T38" fmla="*/ 543 w 913"/>
                    <a:gd name="T39" fmla="*/ 178 h 677"/>
                    <a:gd name="T40" fmla="*/ 488 w 913"/>
                    <a:gd name="T41" fmla="*/ 203 h 677"/>
                    <a:gd name="T42" fmla="*/ 383 w 913"/>
                    <a:gd name="T43" fmla="*/ 249 h 677"/>
                    <a:gd name="T44" fmla="*/ 277 w 913"/>
                    <a:gd name="T45" fmla="*/ 293 h 677"/>
                    <a:gd name="T46" fmla="*/ 183 w 913"/>
                    <a:gd name="T47" fmla="*/ 340 h 677"/>
                    <a:gd name="T48" fmla="*/ 143 w 913"/>
                    <a:gd name="T49" fmla="*/ 366 h 677"/>
                    <a:gd name="T50" fmla="*/ 111 w 913"/>
                    <a:gd name="T51" fmla="*/ 394 h 677"/>
                    <a:gd name="T52" fmla="*/ 85 w 913"/>
                    <a:gd name="T53" fmla="*/ 424 h 677"/>
                    <a:gd name="T54" fmla="*/ 65 w 913"/>
                    <a:gd name="T55" fmla="*/ 455 h 677"/>
                    <a:gd name="T56" fmla="*/ 38 w 913"/>
                    <a:gd name="T57" fmla="*/ 524 h 677"/>
                    <a:gd name="T58" fmla="*/ 24 w 913"/>
                    <a:gd name="T59" fmla="*/ 599 h 677"/>
                    <a:gd name="T60" fmla="*/ 18 w 913"/>
                    <a:gd name="T61" fmla="*/ 677 h 677"/>
                    <a:gd name="T62" fmla="*/ 853 w 913"/>
                    <a:gd name="T63" fmla="*/ 0 h 677"/>
                    <a:gd name="T64" fmla="*/ 875 w 913"/>
                    <a:gd name="T65" fmla="*/ 50 h 67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13"/>
                    <a:gd name="T100" fmla="*/ 0 h 677"/>
                    <a:gd name="T101" fmla="*/ 913 w 913"/>
                    <a:gd name="T102" fmla="*/ 677 h 67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13" h="677">
                      <a:moveTo>
                        <a:pt x="0" y="675"/>
                      </a:moveTo>
                      <a:lnTo>
                        <a:pt x="3" y="636"/>
                      </a:lnTo>
                      <a:lnTo>
                        <a:pt x="7" y="597"/>
                      </a:lnTo>
                      <a:lnTo>
                        <a:pt x="13" y="559"/>
                      </a:lnTo>
                      <a:lnTo>
                        <a:pt x="21" y="521"/>
                      </a:lnTo>
                      <a:lnTo>
                        <a:pt x="33" y="484"/>
                      </a:lnTo>
                      <a:lnTo>
                        <a:pt x="49" y="448"/>
                      </a:lnTo>
                      <a:lnTo>
                        <a:pt x="58" y="430"/>
                      </a:lnTo>
                      <a:lnTo>
                        <a:pt x="70" y="413"/>
                      </a:lnTo>
                      <a:lnTo>
                        <a:pt x="83" y="397"/>
                      </a:lnTo>
                      <a:lnTo>
                        <a:pt x="97" y="381"/>
                      </a:lnTo>
                      <a:lnTo>
                        <a:pt x="114" y="366"/>
                      </a:lnTo>
                      <a:lnTo>
                        <a:pt x="132" y="352"/>
                      </a:lnTo>
                      <a:lnTo>
                        <a:pt x="152" y="338"/>
                      </a:lnTo>
                      <a:lnTo>
                        <a:pt x="173" y="325"/>
                      </a:lnTo>
                      <a:lnTo>
                        <a:pt x="219" y="300"/>
                      </a:lnTo>
                      <a:lnTo>
                        <a:pt x="270" y="277"/>
                      </a:lnTo>
                      <a:lnTo>
                        <a:pt x="322" y="255"/>
                      </a:lnTo>
                      <a:lnTo>
                        <a:pt x="376" y="233"/>
                      </a:lnTo>
                      <a:lnTo>
                        <a:pt x="429" y="210"/>
                      </a:lnTo>
                      <a:lnTo>
                        <a:pt x="481" y="187"/>
                      </a:lnTo>
                      <a:lnTo>
                        <a:pt x="507" y="175"/>
                      </a:lnTo>
                      <a:lnTo>
                        <a:pt x="535" y="162"/>
                      </a:lnTo>
                      <a:lnTo>
                        <a:pt x="595" y="134"/>
                      </a:lnTo>
                      <a:lnTo>
                        <a:pt x="657" y="106"/>
                      </a:lnTo>
                      <a:lnTo>
                        <a:pt x="719" y="79"/>
                      </a:lnTo>
                      <a:lnTo>
                        <a:pt x="778" y="53"/>
                      </a:lnTo>
                      <a:lnTo>
                        <a:pt x="806" y="40"/>
                      </a:lnTo>
                      <a:lnTo>
                        <a:pt x="831" y="29"/>
                      </a:lnTo>
                      <a:lnTo>
                        <a:pt x="855" y="19"/>
                      </a:lnTo>
                      <a:lnTo>
                        <a:pt x="869" y="13"/>
                      </a:lnTo>
                      <a:lnTo>
                        <a:pt x="876" y="29"/>
                      </a:lnTo>
                      <a:lnTo>
                        <a:pt x="862" y="36"/>
                      </a:lnTo>
                      <a:lnTo>
                        <a:pt x="838" y="46"/>
                      </a:lnTo>
                      <a:lnTo>
                        <a:pt x="813" y="57"/>
                      </a:lnTo>
                      <a:lnTo>
                        <a:pt x="785" y="69"/>
                      </a:lnTo>
                      <a:lnTo>
                        <a:pt x="726" y="95"/>
                      </a:lnTo>
                      <a:lnTo>
                        <a:pt x="665" y="123"/>
                      </a:lnTo>
                      <a:lnTo>
                        <a:pt x="602" y="151"/>
                      </a:lnTo>
                      <a:lnTo>
                        <a:pt x="543" y="178"/>
                      </a:lnTo>
                      <a:lnTo>
                        <a:pt x="515" y="191"/>
                      </a:lnTo>
                      <a:lnTo>
                        <a:pt x="488" y="203"/>
                      </a:lnTo>
                      <a:lnTo>
                        <a:pt x="436" y="227"/>
                      </a:lnTo>
                      <a:lnTo>
                        <a:pt x="383" y="249"/>
                      </a:lnTo>
                      <a:lnTo>
                        <a:pt x="329" y="271"/>
                      </a:lnTo>
                      <a:lnTo>
                        <a:pt x="277" y="293"/>
                      </a:lnTo>
                      <a:lnTo>
                        <a:pt x="228" y="316"/>
                      </a:lnTo>
                      <a:lnTo>
                        <a:pt x="183" y="340"/>
                      </a:lnTo>
                      <a:lnTo>
                        <a:pt x="162" y="353"/>
                      </a:lnTo>
                      <a:lnTo>
                        <a:pt x="143" y="366"/>
                      </a:lnTo>
                      <a:lnTo>
                        <a:pt x="126" y="379"/>
                      </a:lnTo>
                      <a:lnTo>
                        <a:pt x="111" y="394"/>
                      </a:lnTo>
                      <a:lnTo>
                        <a:pt x="97" y="408"/>
                      </a:lnTo>
                      <a:lnTo>
                        <a:pt x="85" y="424"/>
                      </a:lnTo>
                      <a:lnTo>
                        <a:pt x="74" y="439"/>
                      </a:lnTo>
                      <a:lnTo>
                        <a:pt x="65" y="455"/>
                      </a:lnTo>
                      <a:lnTo>
                        <a:pt x="50" y="489"/>
                      </a:lnTo>
                      <a:lnTo>
                        <a:pt x="38" y="524"/>
                      </a:lnTo>
                      <a:lnTo>
                        <a:pt x="30" y="561"/>
                      </a:lnTo>
                      <a:lnTo>
                        <a:pt x="24" y="599"/>
                      </a:lnTo>
                      <a:lnTo>
                        <a:pt x="21" y="638"/>
                      </a:lnTo>
                      <a:lnTo>
                        <a:pt x="18" y="677"/>
                      </a:lnTo>
                      <a:lnTo>
                        <a:pt x="0" y="675"/>
                      </a:lnTo>
                      <a:close/>
                      <a:moveTo>
                        <a:pt x="853" y="0"/>
                      </a:moveTo>
                      <a:lnTo>
                        <a:pt x="913" y="3"/>
                      </a:lnTo>
                      <a:lnTo>
                        <a:pt x="875" y="50"/>
                      </a:lnTo>
                      <a:lnTo>
                        <a:pt x="853" y="0"/>
                      </a:lnTo>
                      <a:close/>
                    </a:path>
                  </a:pathLst>
                </a:custGeom>
                <a:solidFill>
                  <a:srgbClr val="CC6600"/>
                </a:solidFill>
                <a:ln w="6350">
                  <a:solidFill>
                    <a:srgbClr val="CC6600"/>
                  </a:solidFill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18" name="Freeform 146"/>
                <p:cNvSpPr>
                  <a:spLocks noEditPoints="1"/>
                </p:cNvSpPr>
                <p:nvPr/>
              </p:nvSpPr>
              <p:spPr bwMode="auto">
                <a:xfrm>
                  <a:off x="2980" y="3060"/>
                  <a:ext cx="446" cy="531"/>
                </a:xfrm>
                <a:custGeom>
                  <a:avLst/>
                  <a:gdLst>
                    <a:gd name="T0" fmla="*/ 0 w 1860"/>
                    <a:gd name="T1" fmla="*/ 0 h 2192"/>
                    <a:gd name="T2" fmla="*/ 0 w 1860"/>
                    <a:gd name="T3" fmla="*/ 0 h 2192"/>
                    <a:gd name="T4" fmla="*/ 0 w 1860"/>
                    <a:gd name="T5" fmla="*/ 0 h 2192"/>
                    <a:gd name="T6" fmla="*/ 0 w 1860"/>
                    <a:gd name="T7" fmla="*/ 0 h 2192"/>
                    <a:gd name="T8" fmla="*/ 0 w 1860"/>
                    <a:gd name="T9" fmla="*/ 0 h 2192"/>
                    <a:gd name="T10" fmla="*/ 0 w 1860"/>
                    <a:gd name="T11" fmla="*/ 0 h 2192"/>
                    <a:gd name="T12" fmla="*/ 0 w 1860"/>
                    <a:gd name="T13" fmla="*/ 0 h 2192"/>
                    <a:gd name="T14" fmla="*/ 0 w 1860"/>
                    <a:gd name="T15" fmla="*/ 0 h 2192"/>
                    <a:gd name="T16" fmla="*/ 0 w 1860"/>
                    <a:gd name="T17" fmla="*/ 0 h 2192"/>
                    <a:gd name="T18" fmla="*/ 0 w 1860"/>
                    <a:gd name="T19" fmla="*/ 0 h 2192"/>
                    <a:gd name="T20" fmla="*/ 0 w 1860"/>
                    <a:gd name="T21" fmla="*/ 0 h 2192"/>
                    <a:gd name="T22" fmla="*/ 0 w 1860"/>
                    <a:gd name="T23" fmla="*/ 0 h 2192"/>
                    <a:gd name="T24" fmla="*/ 0 w 1860"/>
                    <a:gd name="T25" fmla="*/ 0 h 2192"/>
                    <a:gd name="T26" fmla="*/ 0 w 1860"/>
                    <a:gd name="T27" fmla="*/ 0 h 2192"/>
                    <a:gd name="T28" fmla="*/ 0 w 1860"/>
                    <a:gd name="T29" fmla="*/ 0 h 2192"/>
                    <a:gd name="T30" fmla="*/ 0 w 1860"/>
                    <a:gd name="T31" fmla="*/ 0 h 2192"/>
                    <a:gd name="T32" fmla="*/ 0 w 1860"/>
                    <a:gd name="T33" fmla="*/ 0 h 2192"/>
                    <a:gd name="T34" fmla="*/ 0 w 1860"/>
                    <a:gd name="T35" fmla="*/ 0 h 2192"/>
                    <a:gd name="T36" fmla="*/ 0 w 1860"/>
                    <a:gd name="T37" fmla="*/ 0 h 2192"/>
                    <a:gd name="T38" fmla="*/ 0 w 1860"/>
                    <a:gd name="T39" fmla="*/ 0 h 2192"/>
                    <a:gd name="T40" fmla="*/ 0 w 1860"/>
                    <a:gd name="T41" fmla="*/ 0 h 2192"/>
                    <a:gd name="T42" fmla="*/ 0 w 1860"/>
                    <a:gd name="T43" fmla="*/ 0 h 2192"/>
                    <a:gd name="T44" fmla="*/ 0 w 1860"/>
                    <a:gd name="T45" fmla="*/ 0 h 2192"/>
                    <a:gd name="T46" fmla="*/ 0 w 1860"/>
                    <a:gd name="T47" fmla="*/ 0 h 2192"/>
                    <a:gd name="T48" fmla="*/ 0 w 1860"/>
                    <a:gd name="T49" fmla="*/ 0 h 2192"/>
                    <a:gd name="T50" fmla="*/ 0 w 1860"/>
                    <a:gd name="T51" fmla="*/ 0 h 2192"/>
                    <a:gd name="T52" fmla="*/ 0 w 1860"/>
                    <a:gd name="T53" fmla="*/ 0 h 2192"/>
                    <a:gd name="T54" fmla="*/ 0 w 1860"/>
                    <a:gd name="T55" fmla="*/ 0 h 2192"/>
                    <a:gd name="T56" fmla="*/ 0 w 1860"/>
                    <a:gd name="T57" fmla="*/ 0 h 2192"/>
                    <a:gd name="T58" fmla="*/ 0 w 1860"/>
                    <a:gd name="T59" fmla="*/ 0 h 2192"/>
                    <a:gd name="T60" fmla="*/ 0 w 1860"/>
                    <a:gd name="T61" fmla="*/ 0 h 2192"/>
                    <a:gd name="T62" fmla="*/ 0 w 1860"/>
                    <a:gd name="T63" fmla="*/ 0 h 2192"/>
                    <a:gd name="T64" fmla="*/ 0 w 1860"/>
                    <a:gd name="T65" fmla="*/ 0 h 2192"/>
                    <a:gd name="T66" fmla="*/ 0 w 1860"/>
                    <a:gd name="T67" fmla="*/ 0 h 2192"/>
                    <a:gd name="T68" fmla="*/ 0 w 1860"/>
                    <a:gd name="T69" fmla="*/ 0 h 2192"/>
                    <a:gd name="T70" fmla="*/ 0 w 1860"/>
                    <a:gd name="T71" fmla="*/ 0 h 2192"/>
                    <a:gd name="T72" fmla="*/ 0 w 1860"/>
                    <a:gd name="T73" fmla="*/ 0 h 2192"/>
                    <a:gd name="T74" fmla="*/ 0 w 1860"/>
                    <a:gd name="T75" fmla="*/ 0 h 2192"/>
                    <a:gd name="T76" fmla="*/ 0 w 1860"/>
                    <a:gd name="T77" fmla="*/ 0 h 2192"/>
                    <a:gd name="T78" fmla="*/ 0 w 1860"/>
                    <a:gd name="T79" fmla="*/ 0 h 2192"/>
                    <a:gd name="T80" fmla="*/ 0 w 1860"/>
                    <a:gd name="T81" fmla="*/ 0 h 2192"/>
                    <a:gd name="T82" fmla="*/ 0 w 1860"/>
                    <a:gd name="T83" fmla="*/ 0 h 2192"/>
                    <a:gd name="T84" fmla="*/ 0 w 1860"/>
                    <a:gd name="T85" fmla="*/ 0 h 2192"/>
                    <a:gd name="T86" fmla="*/ 0 w 1860"/>
                    <a:gd name="T87" fmla="*/ 0 h 2192"/>
                    <a:gd name="T88" fmla="*/ 0 w 1860"/>
                    <a:gd name="T89" fmla="*/ 0 h 2192"/>
                    <a:gd name="T90" fmla="*/ 0 w 1860"/>
                    <a:gd name="T91" fmla="*/ 0 h 2192"/>
                    <a:gd name="T92" fmla="*/ 0 w 1860"/>
                    <a:gd name="T93" fmla="*/ 0 h 2192"/>
                    <a:gd name="T94" fmla="*/ 0 w 1860"/>
                    <a:gd name="T95" fmla="*/ 0 h 2192"/>
                    <a:gd name="T96" fmla="*/ 0 w 1860"/>
                    <a:gd name="T97" fmla="*/ 0 h 2192"/>
                    <a:gd name="T98" fmla="*/ 0 w 1860"/>
                    <a:gd name="T99" fmla="*/ 0 h 2192"/>
                    <a:gd name="T100" fmla="*/ 0 w 1860"/>
                    <a:gd name="T101" fmla="*/ 0 h 2192"/>
                    <a:gd name="T102" fmla="*/ 0 w 1860"/>
                    <a:gd name="T103" fmla="*/ 0 h 2192"/>
                    <a:gd name="T104" fmla="*/ 0 w 1860"/>
                    <a:gd name="T105" fmla="*/ 0 h 219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860"/>
                    <a:gd name="T160" fmla="*/ 0 h 2192"/>
                    <a:gd name="T161" fmla="*/ 1860 w 1860"/>
                    <a:gd name="T162" fmla="*/ 2192 h 219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860" h="2192">
                      <a:moveTo>
                        <a:pt x="38" y="2192"/>
                      </a:moveTo>
                      <a:lnTo>
                        <a:pt x="20" y="2111"/>
                      </a:lnTo>
                      <a:lnTo>
                        <a:pt x="7" y="2025"/>
                      </a:lnTo>
                      <a:lnTo>
                        <a:pt x="0" y="1936"/>
                      </a:lnTo>
                      <a:lnTo>
                        <a:pt x="6" y="1840"/>
                      </a:lnTo>
                      <a:cubicBezTo>
                        <a:pt x="6" y="1838"/>
                        <a:pt x="7" y="1836"/>
                        <a:pt x="7" y="1834"/>
                      </a:cubicBezTo>
                      <a:lnTo>
                        <a:pt x="30" y="1735"/>
                      </a:lnTo>
                      <a:lnTo>
                        <a:pt x="51" y="1679"/>
                      </a:lnTo>
                      <a:lnTo>
                        <a:pt x="75" y="1622"/>
                      </a:lnTo>
                      <a:lnTo>
                        <a:pt x="108" y="1562"/>
                      </a:lnTo>
                      <a:lnTo>
                        <a:pt x="146" y="1500"/>
                      </a:lnTo>
                      <a:lnTo>
                        <a:pt x="191" y="1435"/>
                      </a:lnTo>
                      <a:lnTo>
                        <a:pt x="244" y="1367"/>
                      </a:lnTo>
                      <a:lnTo>
                        <a:pt x="305" y="1295"/>
                      </a:lnTo>
                      <a:lnTo>
                        <a:pt x="373" y="1221"/>
                      </a:lnTo>
                      <a:lnTo>
                        <a:pt x="448" y="1145"/>
                      </a:lnTo>
                      <a:lnTo>
                        <a:pt x="531" y="1065"/>
                      </a:lnTo>
                      <a:lnTo>
                        <a:pt x="618" y="982"/>
                      </a:lnTo>
                      <a:lnTo>
                        <a:pt x="712" y="898"/>
                      </a:lnTo>
                      <a:lnTo>
                        <a:pt x="912" y="722"/>
                      </a:lnTo>
                      <a:lnTo>
                        <a:pt x="1130" y="541"/>
                      </a:lnTo>
                      <a:lnTo>
                        <a:pt x="1359" y="354"/>
                      </a:lnTo>
                      <a:lnTo>
                        <a:pt x="1596" y="163"/>
                      </a:lnTo>
                      <a:lnTo>
                        <a:pt x="1692" y="87"/>
                      </a:lnTo>
                      <a:lnTo>
                        <a:pt x="1738" y="145"/>
                      </a:lnTo>
                      <a:lnTo>
                        <a:pt x="1643" y="221"/>
                      </a:lnTo>
                      <a:lnTo>
                        <a:pt x="1406" y="411"/>
                      </a:lnTo>
                      <a:lnTo>
                        <a:pt x="1177" y="598"/>
                      </a:lnTo>
                      <a:lnTo>
                        <a:pt x="961" y="778"/>
                      </a:lnTo>
                      <a:lnTo>
                        <a:pt x="761" y="953"/>
                      </a:lnTo>
                      <a:lnTo>
                        <a:pt x="669" y="1037"/>
                      </a:lnTo>
                      <a:lnTo>
                        <a:pt x="582" y="1118"/>
                      </a:lnTo>
                      <a:lnTo>
                        <a:pt x="501" y="1196"/>
                      </a:lnTo>
                      <a:lnTo>
                        <a:pt x="428" y="1272"/>
                      </a:lnTo>
                      <a:lnTo>
                        <a:pt x="362" y="1344"/>
                      </a:lnTo>
                      <a:lnTo>
                        <a:pt x="303" y="1412"/>
                      </a:lnTo>
                      <a:lnTo>
                        <a:pt x="252" y="1478"/>
                      </a:lnTo>
                      <a:lnTo>
                        <a:pt x="209" y="1539"/>
                      </a:lnTo>
                      <a:lnTo>
                        <a:pt x="173" y="1597"/>
                      </a:lnTo>
                      <a:lnTo>
                        <a:pt x="144" y="1651"/>
                      </a:lnTo>
                      <a:lnTo>
                        <a:pt x="120" y="1704"/>
                      </a:lnTo>
                      <a:lnTo>
                        <a:pt x="103" y="1752"/>
                      </a:lnTo>
                      <a:lnTo>
                        <a:pt x="80" y="1851"/>
                      </a:lnTo>
                      <a:lnTo>
                        <a:pt x="81" y="1845"/>
                      </a:lnTo>
                      <a:lnTo>
                        <a:pt x="75" y="1931"/>
                      </a:lnTo>
                      <a:lnTo>
                        <a:pt x="80" y="2014"/>
                      </a:lnTo>
                      <a:lnTo>
                        <a:pt x="93" y="2094"/>
                      </a:lnTo>
                      <a:lnTo>
                        <a:pt x="111" y="2175"/>
                      </a:lnTo>
                      <a:lnTo>
                        <a:pt x="38" y="2192"/>
                      </a:lnTo>
                      <a:close/>
                      <a:moveTo>
                        <a:pt x="1616" y="52"/>
                      </a:moveTo>
                      <a:lnTo>
                        <a:pt x="1860" y="0"/>
                      </a:lnTo>
                      <a:lnTo>
                        <a:pt x="1755" y="227"/>
                      </a:lnTo>
                      <a:lnTo>
                        <a:pt x="1616" y="52"/>
                      </a:lnTo>
                      <a:close/>
                    </a:path>
                  </a:pathLst>
                </a:custGeom>
                <a:solidFill>
                  <a:srgbClr val="CC6600"/>
                </a:solidFill>
                <a:ln w="6350">
                  <a:solidFill>
                    <a:srgbClr val="CC6600"/>
                  </a:solidFill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19" name="Freeform 147"/>
                <p:cNvSpPr>
                  <a:spLocks noEditPoints="1"/>
                </p:cNvSpPr>
                <p:nvPr/>
              </p:nvSpPr>
              <p:spPr bwMode="auto">
                <a:xfrm>
                  <a:off x="3508" y="3204"/>
                  <a:ext cx="92" cy="386"/>
                </a:xfrm>
                <a:custGeom>
                  <a:avLst/>
                  <a:gdLst>
                    <a:gd name="T0" fmla="*/ 4 w 92"/>
                    <a:gd name="T1" fmla="*/ 386 h 386"/>
                    <a:gd name="T2" fmla="*/ 2 w 92"/>
                    <a:gd name="T3" fmla="*/ 368 h 386"/>
                    <a:gd name="T4" fmla="*/ 0 w 92"/>
                    <a:gd name="T5" fmla="*/ 346 h 386"/>
                    <a:gd name="T6" fmla="*/ 0 w 92"/>
                    <a:gd name="T7" fmla="*/ 334 h 386"/>
                    <a:gd name="T8" fmla="*/ 0 w 92"/>
                    <a:gd name="T9" fmla="*/ 320 h 386"/>
                    <a:gd name="T10" fmla="*/ 2 w 92"/>
                    <a:gd name="T11" fmla="*/ 305 h 386"/>
                    <a:gd name="T12" fmla="*/ 4 w 92"/>
                    <a:gd name="T13" fmla="*/ 287 h 386"/>
                    <a:gd name="T14" fmla="*/ 9 w 92"/>
                    <a:gd name="T15" fmla="*/ 267 h 386"/>
                    <a:gd name="T16" fmla="*/ 14 w 92"/>
                    <a:gd name="T17" fmla="*/ 243 h 386"/>
                    <a:gd name="T18" fmla="*/ 21 w 92"/>
                    <a:gd name="T19" fmla="*/ 217 h 386"/>
                    <a:gd name="T20" fmla="*/ 28 w 92"/>
                    <a:gd name="T21" fmla="*/ 190 h 386"/>
                    <a:gd name="T22" fmla="*/ 36 w 92"/>
                    <a:gd name="T23" fmla="*/ 163 h 386"/>
                    <a:gd name="T24" fmla="*/ 42 w 92"/>
                    <a:gd name="T25" fmla="*/ 138 h 386"/>
                    <a:gd name="T26" fmla="*/ 48 w 92"/>
                    <a:gd name="T27" fmla="*/ 114 h 386"/>
                    <a:gd name="T28" fmla="*/ 52 w 92"/>
                    <a:gd name="T29" fmla="*/ 95 h 386"/>
                    <a:gd name="T30" fmla="*/ 54 w 92"/>
                    <a:gd name="T31" fmla="*/ 78 h 386"/>
                    <a:gd name="T32" fmla="*/ 56 w 92"/>
                    <a:gd name="T33" fmla="*/ 64 h 386"/>
                    <a:gd name="T34" fmla="*/ 56 w 92"/>
                    <a:gd name="T35" fmla="*/ 45 h 386"/>
                    <a:gd name="T36" fmla="*/ 73 w 92"/>
                    <a:gd name="T37" fmla="*/ 45 h 386"/>
                    <a:gd name="T38" fmla="*/ 73 w 92"/>
                    <a:gd name="T39" fmla="*/ 66 h 386"/>
                    <a:gd name="T40" fmla="*/ 72 w 92"/>
                    <a:gd name="T41" fmla="*/ 81 h 386"/>
                    <a:gd name="T42" fmla="*/ 69 w 92"/>
                    <a:gd name="T43" fmla="*/ 98 h 386"/>
                    <a:gd name="T44" fmla="*/ 65 w 92"/>
                    <a:gd name="T45" fmla="*/ 119 h 386"/>
                    <a:gd name="T46" fmla="*/ 60 w 92"/>
                    <a:gd name="T47" fmla="*/ 142 h 386"/>
                    <a:gd name="T48" fmla="*/ 53 w 92"/>
                    <a:gd name="T49" fmla="*/ 168 h 386"/>
                    <a:gd name="T50" fmla="*/ 45 w 92"/>
                    <a:gd name="T51" fmla="*/ 195 h 386"/>
                    <a:gd name="T52" fmla="*/ 38 w 92"/>
                    <a:gd name="T53" fmla="*/ 222 h 386"/>
                    <a:gd name="T54" fmla="*/ 32 w 92"/>
                    <a:gd name="T55" fmla="*/ 247 h 386"/>
                    <a:gd name="T56" fmla="*/ 26 w 92"/>
                    <a:gd name="T57" fmla="*/ 270 h 386"/>
                    <a:gd name="T58" fmla="*/ 22 w 92"/>
                    <a:gd name="T59" fmla="*/ 290 h 386"/>
                    <a:gd name="T60" fmla="*/ 20 w 92"/>
                    <a:gd name="T61" fmla="*/ 307 h 386"/>
                    <a:gd name="T62" fmla="*/ 18 w 92"/>
                    <a:gd name="T63" fmla="*/ 321 h 386"/>
                    <a:gd name="T64" fmla="*/ 18 w 92"/>
                    <a:gd name="T65" fmla="*/ 334 h 386"/>
                    <a:gd name="T66" fmla="*/ 18 w 92"/>
                    <a:gd name="T67" fmla="*/ 345 h 386"/>
                    <a:gd name="T68" fmla="*/ 19 w 92"/>
                    <a:gd name="T69" fmla="*/ 365 h 386"/>
                    <a:gd name="T70" fmla="*/ 22 w 92"/>
                    <a:gd name="T71" fmla="*/ 384 h 386"/>
                    <a:gd name="T72" fmla="*/ 4 w 92"/>
                    <a:gd name="T73" fmla="*/ 386 h 386"/>
                    <a:gd name="T74" fmla="*/ 39 w 92"/>
                    <a:gd name="T75" fmla="*/ 56 h 386"/>
                    <a:gd name="T76" fmla="*/ 61 w 92"/>
                    <a:gd name="T77" fmla="*/ 0 h 386"/>
                    <a:gd name="T78" fmla="*/ 92 w 92"/>
                    <a:gd name="T79" fmla="*/ 52 h 386"/>
                    <a:gd name="T80" fmla="*/ 39 w 92"/>
                    <a:gd name="T81" fmla="*/ 56 h 38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92"/>
                    <a:gd name="T124" fmla="*/ 0 h 386"/>
                    <a:gd name="T125" fmla="*/ 92 w 92"/>
                    <a:gd name="T126" fmla="*/ 386 h 38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92" h="386">
                      <a:moveTo>
                        <a:pt x="4" y="386"/>
                      </a:moveTo>
                      <a:lnTo>
                        <a:pt x="2" y="368"/>
                      </a:lnTo>
                      <a:lnTo>
                        <a:pt x="0" y="346"/>
                      </a:lnTo>
                      <a:lnTo>
                        <a:pt x="0" y="334"/>
                      </a:lnTo>
                      <a:lnTo>
                        <a:pt x="0" y="320"/>
                      </a:lnTo>
                      <a:lnTo>
                        <a:pt x="2" y="305"/>
                      </a:lnTo>
                      <a:lnTo>
                        <a:pt x="4" y="287"/>
                      </a:lnTo>
                      <a:lnTo>
                        <a:pt x="9" y="267"/>
                      </a:lnTo>
                      <a:lnTo>
                        <a:pt x="14" y="243"/>
                      </a:lnTo>
                      <a:lnTo>
                        <a:pt x="21" y="217"/>
                      </a:lnTo>
                      <a:lnTo>
                        <a:pt x="28" y="190"/>
                      </a:lnTo>
                      <a:lnTo>
                        <a:pt x="36" y="163"/>
                      </a:lnTo>
                      <a:lnTo>
                        <a:pt x="42" y="138"/>
                      </a:lnTo>
                      <a:lnTo>
                        <a:pt x="48" y="114"/>
                      </a:lnTo>
                      <a:lnTo>
                        <a:pt x="52" y="95"/>
                      </a:lnTo>
                      <a:lnTo>
                        <a:pt x="54" y="78"/>
                      </a:lnTo>
                      <a:lnTo>
                        <a:pt x="56" y="64"/>
                      </a:lnTo>
                      <a:lnTo>
                        <a:pt x="56" y="45"/>
                      </a:lnTo>
                      <a:lnTo>
                        <a:pt x="73" y="45"/>
                      </a:lnTo>
                      <a:lnTo>
                        <a:pt x="73" y="66"/>
                      </a:lnTo>
                      <a:lnTo>
                        <a:pt x="72" y="81"/>
                      </a:lnTo>
                      <a:lnTo>
                        <a:pt x="69" y="98"/>
                      </a:lnTo>
                      <a:lnTo>
                        <a:pt x="65" y="119"/>
                      </a:lnTo>
                      <a:lnTo>
                        <a:pt x="60" y="142"/>
                      </a:lnTo>
                      <a:lnTo>
                        <a:pt x="53" y="168"/>
                      </a:lnTo>
                      <a:lnTo>
                        <a:pt x="45" y="195"/>
                      </a:lnTo>
                      <a:lnTo>
                        <a:pt x="38" y="222"/>
                      </a:lnTo>
                      <a:lnTo>
                        <a:pt x="32" y="247"/>
                      </a:lnTo>
                      <a:lnTo>
                        <a:pt x="26" y="270"/>
                      </a:lnTo>
                      <a:lnTo>
                        <a:pt x="22" y="290"/>
                      </a:lnTo>
                      <a:lnTo>
                        <a:pt x="20" y="307"/>
                      </a:lnTo>
                      <a:lnTo>
                        <a:pt x="18" y="321"/>
                      </a:lnTo>
                      <a:lnTo>
                        <a:pt x="18" y="334"/>
                      </a:lnTo>
                      <a:lnTo>
                        <a:pt x="18" y="345"/>
                      </a:lnTo>
                      <a:lnTo>
                        <a:pt x="19" y="365"/>
                      </a:lnTo>
                      <a:lnTo>
                        <a:pt x="22" y="384"/>
                      </a:lnTo>
                      <a:lnTo>
                        <a:pt x="4" y="386"/>
                      </a:lnTo>
                      <a:close/>
                      <a:moveTo>
                        <a:pt x="39" y="56"/>
                      </a:moveTo>
                      <a:lnTo>
                        <a:pt x="61" y="0"/>
                      </a:lnTo>
                      <a:lnTo>
                        <a:pt x="92" y="52"/>
                      </a:lnTo>
                      <a:lnTo>
                        <a:pt x="39" y="56"/>
                      </a:lnTo>
                      <a:close/>
                    </a:path>
                  </a:pathLst>
                </a:custGeom>
                <a:solidFill>
                  <a:srgbClr val="CC6600"/>
                </a:solidFill>
                <a:ln w="6350">
                  <a:solidFill>
                    <a:srgbClr val="CC6600"/>
                  </a:solidFill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0" name="Freeform 148"/>
                <p:cNvSpPr>
                  <a:spLocks noEditPoints="1"/>
                </p:cNvSpPr>
                <p:nvPr/>
              </p:nvSpPr>
              <p:spPr bwMode="auto">
                <a:xfrm>
                  <a:off x="3978" y="3252"/>
                  <a:ext cx="75" cy="338"/>
                </a:xfrm>
                <a:custGeom>
                  <a:avLst/>
                  <a:gdLst>
                    <a:gd name="T0" fmla="*/ 58 w 75"/>
                    <a:gd name="T1" fmla="*/ 338 h 338"/>
                    <a:gd name="T2" fmla="*/ 58 w 75"/>
                    <a:gd name="T3" fmla="*/ 336 h 338"/>
                    <a:gd name="T4" fmla="*/ 57 w 75"/>
                    <a:gd name="T5" fmla="*/ 331 h 338"/>
                    <a:gd name="T6" fmla="*/ 56 w 75"/>
                    <a:gd name="T7" fmla="*/ 322 h 338"/>
                    <a:gd name="T8" fmla="*/ 54 w 75"/>
                    <a:gd name="T9" fmla="*/ 309 h 338"/>
                    <a:gd name="T10" fmla="*/ 52 w 75"/>
                    <a:gd name="T11" fmla="*/ 294 h 338"/>
                    <a:gd name="T12" fmla="*/ 49 w 75"/>
                    <a:gd name="T13" fmla="*/ 276 h 338"/>
                    <a:gd name="T14" fmla="*/ 46 w 75"/>
                    <a:gd name="T15" fmla="*/ 256 h 338"/>
                    <a:gd name="T16" fmla="*/ 43 w 75"/>
                    <a:gd name="T17" fmla="*/ 233 h 338"/>
                    <a:gd name="T18" fmla="*/ 40 w 75"/>
                    <a:gd name="T19" fmla="*/ 208 h 338"/>
                    <a:gd name="T20" fmla="*/ 36 w 75"/>
                    <a:gd name="T21" fmla="*/ 182 h 338"/>
                    <a:gd name="T22" fmla="*/ 32 w 75"/>
                    <a:gd name="T23" fmla="*/ 154 h 338"/>
                    <a:gd name="T24" fmla="*/ 28 w 75"/>
                    <a:gd name="T25" fmla="*/ 125 h 338"/>
                    <a:gd name="T26" fmla="*/ 19 w 75"/>
                    <a:gd name="T27" fmla="*/ 65 h 338"/>
                    <a:gd name="T28" fmla="*/ 17 w 75"/>
                    <a:gd name="T29" fmla="*/ 46 h 338"/>
                    <a:gd name="T30" fmla="*/ 34 w 75"/>
                    <a:gd name="T31" fmla="*/ 44 h 338"/>
                    <a:gd name="T32" fmla="*/ 37 w 75"/>
                    <a:gd name="T33" fmla="*/ 62 h 338"/>
                    <a:gd name="T34" fmla="*/ 45 w 75"/>
                    <a:gd name="T35" fmla="*/ 123 h 338"/>
                    <a:gd name="T36" fmla="*/ 50 w 75"/>
                    <a:gd name="T37" fmla="*/ 152 h 338"/>
                    <a:gd name="T38" fmla="*/ 53 w 75"/>
                    <a:gd name="T39" fmla="*/ 179 h 338"/>
                    <a:gd name="T40" fmla="*/ 57 w 75"/>
                    <a:gd name="T41" fmla="*/ 206 h 338"/>
                    <a:gd name="T42" fmla="*/ 61 w 75"/>
                    <a:gd name="T43" fmla="*/ 230 h 338"/>
                    <a:gd name="T44" fmla="*/ 64 w 75"/>
                    <a:gd name="T45" fmla="*/ 253 h 338"/>
                    <a:gd name="T46" fmla="*/ 67 w 75"/>
                    <a:gd name="T47" fmla="*/ 274 h 338"/>
                    <a:gd name="T48" fmla="*/ 69 w 75"/>
                    <a:gd name="T49" fmla="*/ 292 h 338"/>
                    <a:gd name="T50" fmla="*/ 71 w 75"/>
                    <a:gd name="T51" fmla="*/ 307 h 338"/>
                    <a:gd name="T52" fmla="*/ 73 w 75"/>
                    <a:gd name="T53" fmla="*/ 319 h 338"/>
                    <a:gd name="T54" fmla="*/ 74 w 75"/>
                    <a:gd name="T55" fmla="*/ 328 h 338"/>
                    <a:gd name="T56" fmla="*/ 75 w 75"/>
                    <a:gd name="T57" fmla="*/ 334 h 338"/>
                    <a:gd name="T58" fmla="*/ 75 w 75"/>
                    <a:gd name="T59" fmla="*/ 336 h 338"/>
                    <a:gd name="T60" fmla="*/ 58 w 75"/>
                    <a:gd name="T61" fmla="*/ 338 h 338"/>
                    <a:gd name="T62" fmla="*/ 0 w 75"/>
                    <a:gd name="T63" fmla="*/ 58 h 338"/>
                    <a:gd name="T64" fmla="*/ 19 w 75"/>
                    <a:gd name="T65" fmla="*/ 0 h 338"/>
                    <a:gd name="T66" fmla="*/ 53 w 75"/>
                    <a:gd name="T67" fmla="*/ 50 h 338"/>
                    <a:gd name="T68" fmla="*/ 0 w 75"/>
                    <a:gd name="T69" fmla="*/ 58 h 33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75"/>
                    <a:gd name="T106" fmla="*/ 0 h 338"/>
                    <a:gd name="T107" fmla="*/ 75 w 75"/>
                    <a:gd name="T108" fmla="*/ 338 h 33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75" h="338">
                      <a:moveTo>
                        <a:pt x="58" y="338"/>
                      </a:moveTo>
                      <a:lnTo>
                        <a:pt x="58" y="336"/>
                      </a:lnTo>
                      <a:lnTo>
                        <a:pt x="57" y="331"/>
                      </a:lnTo>
                      <a:lnTo>
                        <a:pt x="56" y="322"/>
                      </a:lnTo>
                      <a:lnTo>
                        <a:pt x="54" y="309"/>
                      </a:lnTo>
                      <a:lnTo>
                        <a:pt x="52" y="294"/>
                      </a:lnTo>
                      <a:lnTo>
                        <a:pt x="49" y="276"/>
                      </a:lnTo>
                      <a:lnTo>
                        <a:pt x="46" y="256"/>
                      </a:lnTo>
                      <a:lnTo>
                        <a:pt x="43" y="233"/>
                      </a:lnTo>
                      <a:lnTo>
                        <a:pt x="40" y="208"/>
                      </a:lnTo>
                      <a:lnTo>
                        <a:pt x="36" y="182"/>
                      </a:lnTo>
                      <a:lnTo>
                        <a:pt x="32" y="154"/>
                      </a:lnTo>
                      <a:lnTo>
                        <a:pt x="28" y="125"/>
                      </a:lnTo>
                      <a:lnTo>
                        <a:pt x="19" y="65"/>
                      </a:lnTo>
                      <a:lnTo>
                        <a:pt x="17" y="46"/>
                      </a:lnTo>
                      <a:lnTo>
                        <a:pt x="34" y="44"/>
                      </a:lnTo>
                      <a:lnTo>
                        <a:pt x="37" y="62"/>
                      </a:lnTo>
                      <a:lnTo>
                        <a:pt x="45" y="123"/>
                      </a:lnTo>
                      <a:lnTo>
                        <a:pt x="50" y="152"/>
                      </a:lnTo>
                      <a:lnTo>
                        <a:pt x="53" y="179"/>
                      </a:lnTo>
                      <a:lnTo>
                        <a:pt x="57" y="206"/>
                      </a:lnTo>
                      <a:lnTo>
                        <a:pt x="61" y="230"/>
                      </a:lnTo>
                      <a:lnTo>
                        <a:pt x="64" y="253"/>
                      </a:lnTo>
                      <a:lnTo>
                        <a:pt x="67" y="274"/>
                      </a:lnTo>
                      <a:lnTo>
                        <a:pt x="69" y="292"/>
                      </a:lnTo>
                      <a:lnTo>
                        <a:pt x="71" y="307"/>
                      </a:lnTo>
                      <a:lnTo>
                        <a:pt x="73" y="319"/>
                      </a:lnTo>
                      <a:lnTo>
                        <a:pt x="74" y="328"/>
                      </a:lnTo>
                      <a:lnTo>
                        <a:pt x="75" y="334"/>
                      </a:lnTo>
                      <a:lnTo>
                        <a:pt x="75" y="336"/>
                      </a:lnTo>
                      <a:lnTo>
                        <a:pt x="58" y="338"/>
                      </a:lnTo>
                      <a:close/>
                      <a:moveTo>
                        <a:pt x="0" y="58"/>
                      </a:moveTo>
                      <a:lnTo>
                        <a:pt x="19" y="0"/>
                      </a:lnTo>
                      <a:lnTo>
                        <a:pt x="53" y="50"/>
                      </a:lnTo>
                      <a:lnTo>
                        <a:pt x="0" y="58"/>
                      </a:lnTo>
                      <a:close/>
                    </a:path>
                  </a:pathLst>
                </a:custGeom>
                <a:solidFill>
                  <a:srgbClr val="CC6600"/>
                </a:solidFill>
                <a:ln w="6350">
                  <a:solidFill>
                    <a:srgbClr val="CC6600"/>
                  </a:solidFill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1" name="Freeform 149"/>
                <p:cNvSpPr>
                  <a:spLocks noEditPoints="1"/>
                </p:cNvSpPr>
                <p:nvPr/>
              </p:nvSpPr>
              <p:spPr bwMode="auto">
                <a:xfrm>
                  <a:off x="4235" y="3060"/>
                  <a:ext cx="342" cy="531"/>
                </a:xfrm>
                <a:custGeom>
                  <a:avLst/>
                  <a:gdLst>
                    <a:gd name="T0" fmla="*/ 325 w 342"/>
                    <a:gd name="T1" fmla="*/ 531 h 531"/>
                    <a:gd name="T2" fmla="*/ 316 w 342"/>
                    <a:gd name="T3" fmla="*/ 480 h 531"/>
                    <a:gd name="T4" fmla="*/ 305 w 342"/>
                    <a:gd name="T5" fmla="*/ 430 h 531"/>
                    <a:gd name="T6" fmla="*/ 293 w 342"/>
                    <a:gd name="T7" fmla="*/ 383 h 531"/>
                    <a:gd name="T8" fmla="*/ 277 w 342"/>
                    <a:gd name="T9" fmla="*/ 340 h 531"/>
                    <a:gd name="T10" fmla="*/ 269 w 342"/>
                    <a:gd name="T11" fmla="*/ 320 h 531"/>
                    <a:gd name="T12" fmla="*/ 259 w 342"/>
                    <a:gd name="T13" fmla="*/ 302 h 531"/>
                    <a:gd name="T14" fmla="*/ 240 w 342"/>
                    <a:gd name="T15" fmla="*/ 269 h 531"/>
                    <a:gd name="T16" fmla="*/ 228 w 342"/>
                    <a:gd name="T17" fmla="*/ 253 h 531"/>
                    <a:gd name="T18" fmla="*/ 215 w 342"/>
                    <a:gd name="T19" fmla="*/ 236 h 531"/>
                    <a:gd name="T20" fmla="*/ 200 w 342"/>
                    <a:gd name="T21" fmla="*/ 218 h 531"/>
                    <a:gd name="T22" fmla="*/ 184 w 342"/>
                    <a:gd name="T23" fmla="*/ 198 h 531"/>
                    <a:gd name="T24" fmla="*/ 165 w 342"/>
                    <a:gd name="T25" fmla="*/ 177 h 531"/>
                    <a:gd name="T26" fmla="*/ 144 w 342"/>
                    <a:gd name="T27" fmla="*/ 155 h 531"/>
                    <a:gd name="T28" fmla="*/ 122 w 342"/>
                    <a:gd name="T29" fmla="*/ 131 h 531"/>
                    <a:gd name="T30" fmla="*/ 98 w 342"/>
                    <a:gd name="T31" fmla="*/ 107 h 531"/>
                    <a:gd name="T32" fmla="*/ 47 w 342"/>
                    <a:gd name="T33" fmla="*/ 57 h 531"/>
                    <a:gd name="T34" fmla="*/ 26 w 342"/>
                    <a:gd name="T35" fmla="*/ 38 h 531"/>
                    <a:gd name="T36" fmla="*/ 39 w 342"/>
                    <a:gd name="T37" fmla="*/ 24 h 531"/>
                    <a:gd name="T38" fmla="*/ 60 w 342"/>
                    <a:gd name="T39" fmla="*/ 45 h 531"/>
                    <a:gd name="T40" fmla="*/ 111 w 342"/>
                    <a:gd name="T41" fmla="*/ 94 h 531"/>
                    <a:gd name="T42" fmla="*/ 135 w 342"/>
                    <a:gd name="T43" fmla="*/ 119 h 531"/>
                    <a:gd name="T44" fmla="*/ 157 w 342"/>
                    <a:gd name="T45" fmla="*/ 142 h 531"/>
                    <a:gd name="T46" fmla="*/ 178 w 342"/>
                    <a:gd name="T47" fmla="*/ 165 h 531"/>
                    <a:gd name="T48" fmla="*/ 198 w 342"/>
                    <a:gd name="T49" fmla="*/ 187 h 531"/>
                    <a:gd name="T50" fmla="*/ 214 w 342"/>
                    <a:gd name="T51" fmla="*/ 207 h 531"/>
                    <a:gd name="T52" fmla="*/ 229 w 342"/>
                    <a:gd name="T53" fmla="*/ 225 h 531"/>
                    <a:gd name="T54" fmla="*/ 243 w 342"/>
                    <a:gd name="T55" fmla="*/ 243 h 531"/>
                    <a:gd name="T56" fmla="*/ 255 w 342"/>
                    <a:gd name="T57" fmla="*/ 260 h 531"/>
                    <a:gd name="T58" fmla="*/ 275 w 342"/>
                    <a:gd name="T59" fmla="*/ 294 h 531"/>
                    <a:gd name="T60" fmla="*/ 285 w 342"/>
                    <a:gd name="T61" fmla="*/ 313 h 531"/>
                    <a:gd name="T62" fmla="*/ 294 w 342"/>
                    <a:gd name="T63" fmla="*/ 334 h 531"/>
                    <a:gd name="T64" fmla="*/ 310 w 342"/>
                    <a:gd name="T65" fmla="*/ 378 h 531"/>
                    <a:gd name="T66" fmla="*/ 323 w 342"/>
                    <a:gd name="T67" fmla="*/ 427 h 531"/>
                    <a:gd name="T68" fmla="*/ 333 w 342"/>
                    <a:gd name="T69" fmla="*/ 476 h 531"/>
                    <a:gd name="T70" fmla="*/ 342 w 342"/>
                    <a:gd name="T71" fmla="*/ 527 h 531"/>
                    <a:gd name="T72" fmla="*/ 325 w 342"/>
                    <a:gd name="T73" fmla="*/ 531 h 531"/>
                    <a:gd name="T74" fmla="*/ 21 w 342"/>
                    <a:gd name="T75" fmla="*/ 57 h 531"/>
                    <a:gd name="T76" fmla="*/ 0 w 342"/>
                    <a:gd name="T77" fmla="*/ 0 h 531"/>
                    <a:gd name="T78" fmla="*/ 57 w 342"/>
                    <a:gd name="T79" fmla="*/ 18 h 531"/>
                    <a:gd name="T80" fmla="*/ 21 w 342"/>
                    <a:gd name="T81" fmla="*/ 57 h 53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42"/>
                    <a:gd name="T124" fmla="*/ 0 h 531"/>
                    <a:gd name="T125" fmla="*/ 342 w 342"/>
                    <a:gd name="T126" fmla="*/ 531 h 53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42" h="531">
                      <a:moveTo>
                        <a:pt x="325" y="531"/>
                      </a:moveTo>
                      <a:lnTo>
                        <a:pt x="316" y="480"/>
                      </a:lnTo>
                      <a:lnTo>
                        <a:pt x="305" y="430"/>
                      </a:lnTo>
                      <a:lnTo>
                        <a:pt x="293" y="383"/>
                      </a:lnTo>
                      <a:lnTo>
                        <a:pt x="277" y="340"/>
                      </a:lnTo>
                      <a:lnTo>
                        <a:pt x="269" y="320"/>
                      </a:lnTo>
                      <a:lnTo>
                        <a:pt x="259" y="302"/>
                      </a:lnTo>
                      <a:lnTo>
                        <a:pt x="240" y="269"/>
                      </a:lnTo>
                      <a:lnTo>
                        <a:pt x="228" y="253"/>
                      </a:lnTo>
                      <a:lnTo>
                        <a:pt x="215" y="236"/>
                      </a:lnTo>
                      <a:lnTo>
                        <a:pt x="200" y="218"/>
                      </a:lnTo>
                      <a:lnTo>
                        <a:pt x="184" y="198"/>
                      </a:lnTo>
                      <a:lnTo>
                        <a:pt x="165" y="177"/>
                      </a:lnTo>
                      <a:lnTo>
                        <a:pt x="144" y="155"/>
                      </a:lnTo>
                      <a:lnTo>
                        <a:pt x="122" y="131"/>
                      </a:lnTo>
                      <a:lnTo>
                        <a:pt x="98" y="107"/>
                      </a:lnTo>
                      <a:lnTo>
                        <a:pt x="47" y="57"/>
                      </a:lnTo>
                      <a:lnTo>
                        <a:pt x="26" y="38"/>
                      </a:lnTo>
                      <a:lnTo>
                        <a:pt x="39" y="24"/>
                      </a:lnTo>
                      <a:lnTo>
                        <a:pt x="60" y="45"/>
                      </a:lnTo>
                      <a:lnTo>
                        <a:pt x="111" y="94"/>
                      </a:lnTo>
                      <a:lnTo>
                        <a:pt x="135" y="119"/>
                      </a:lnTo>
                      <a:lnTo>
                        <a:pt x="157" y="142"/>
                      </a:lnTo>
                      <a:lnTo>
                        <a:pt x="178" y="165"/>
                      </a:lnTo>
                      <a:lnTo>
                        <a:pt x="198" y="187"/>
                      </a:lnTo>
                      <a:lnTo>
                        <a:pt x="214" y="207"/>
                      </a:lnTo>
                      <a:lnTo>
                        <a:pt x="229" y="225"/>
                      </a:lnTo>
                      <a:lnTo>
                        <a:pt x="243" y="243"/>
                      </a:lnTo>
                      <a:lnTo>
                        <a:pt x="255" y="260"/>
                      </a:lnTo>
                      <a:lnTo>
                        <a:pt x="275" y="294"/>
                      </a:lnTo>
                      <a:lnTo>
                        <a:pt x="285" y="313"/>
                      </a:lnTo>
                      <a:lnTo>
                        <a:pt x="294" y="334"/>
                      </a:lnTo>
                      <a:lnTo>
                        <a:pt x="310" y="378"/>
                      </a:lnTo>
                      <a:lnTo>
                        <a:pt x="323" y="427"/>
                      </a:lnTo>
                      <a:lnTo>
                        <a:pt x="333" y="476"/>
                      </a:lnTo>
                      <a:lnTo>
                        <a:pt x="342" y="527"/>
                      </a:lnTo>
                      <a:lnTo>
                        <a:pt x="325" y="531"/>
                      </a:lnTo>
                      <a:close/>
                      <a:moveTo>
                        <a:pt x="21" y="57"/>
                      </a:moveTo>
                      <a:lnTo>
                        <a:pt x="0" y="0"/>
                      </a:lnTo>
                      <a:lnTo>
                        <a:pt x="57" y="18"/>
                      </a:lnTo>
                      <a:lnTo>
                        <a:pt x="21" y="57"/>
                      </a:lnTo>
                      <a:close/>
                    </a:path>
                  </a:pathLst>
                </a:custGeom>
                <a:solidFill>
                  <a:srgbClr val="CC6600"/>
                </a:solidFill>
                <a:ln w="6350">
                  <a:solidFill>
                    <a:srgbClr val="CC6600"/>
                  </a:solidFill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2" name="Freeform 150"/>
                <p:cNvSpPr>
                  <a:spLocks noEditPoints="1"/>
                </p:cNvSpPr>
                <p:nvPr/>
              </p:nvSpPr>
              <p:spPr bwMode="auto">
                <a:xfrm>
                  <a:off x="4378" y="2912"/>
                  <a:ext cx="722" cy="681"/>
                </a:xfrm>
                <a:custGeom>
                  <a:avLst/>
                  <a:gdLst>
                    <a:gd name="T0" fmla="*/ 706 w 722"/>
                    <a:gd name="T1" fmla="*/ 681 h 681"/>
                    <a:gd name="T2" fmla="*/ 673 w 722"/>
                    <a:gd name="T3" fmla="*/ 621 h 681"/>
                    <a:gd name="T4" fmla="*/ 639 w 722"/>
                    <a:gd name="T5" fmla="*/ 561 h 681"/>
                    <a:gd name="T6" fmla="*/ 603 w 722"/>
                    <a:gd name="T7" fmla="*/ 501 h 681"/>
                    <a:gd name="T8" fmla="*/ 564 w 722"/>
                    <a:gd name="T9" fmla="*/ 442 h 681"/>
                    <a:gd name="T10" fmla="*/ 544 w 722"/>
                    <a:gd name="T11" fmla="*/ 411 h 681"/>
                    <a:gd name="T12" fmla="*/ 524 w 722"/>
                    <a:gd name="T13" fmla="*/ 380 h 681"/>
                    <a:gd name="T14" fmla="*/ 504 w 722"/>
                    <a:gd name="T15" fmla="*/ 349 h 681"/>
                    <a:gd name="T16" fmla="*/ 484 w 722"/>
                    <a:gd name="T17" fmla="*/ 318 h 681"/>
                    <a:gd name="T18" fmla="*/ 461 w 722"/>
                    <a:gd name="T19" fmla="*/ 288 h 681"/>
                    <a:gd name="T20" fmla="*/ 436 w 722"/>
                    <a:gd name="T21" fmla="*/ 259 h 681"/>
                    <a:gd name="T22" fmla="*/ 408 w 722"/>
                    <a:gd name="T23" fmla="*/ 230 h 681"/>
                    <a:gd name="T24" fmla="*/ 375 w 722"/>
                    <a:gd name="T25" fmla="*/ 203 h 681"/>
                    <a:gd name="T26" fmla="*/ 338 w 722"/>
                    <a:gd name="T27" fmla="*/ 177 h 681"/>
                    <a:gd name="T28" fmla="*/ 297 w 722"/>
                    <a:gd name="T29" fmla="*/ 152 h 681"/>
                    <a:gd name="T30" fmla="*/ 252 w 722"/>
                    <a:gd name="T31" fmla="*/ 127 h 681"/>
                    <a:gd name="T32" fmla="*/ 204 w 722"/>
                    <a:gd name="T33" fmla="*/ 104 h 681"/>
                    <a:gd name="T34" fmla="*/ 154 w 722"/>
                    <a:gd name="T35" fmla="*/ 80 h 681"/>
                    <a:gd name="T36" fmla="*/ 103 w 722"/>
                    <a:gd name="T37" fmla="*/ 58 h 681"/>
                    <a:gd name="T38" fmla="*/ 37 w 722"/>
                    <a:gd name="T39" fmla="*/ 30 h 681"/>
                    <a:gd name="T40" fmla="*/ 44 w 722"/>
                    <a:gd name="T41" fmla="*/ 13 h 681"/>
                    <a:gd name="T42" fmla="*/ 110 w 722"/>
                    <a:gd name="T43" fmla="*/ 41 h 681"/>
                    <a:gd name="T44" fmla="*/ 162 w 722"/>
                    <a:gd name="T45" fmla="*/ 64 h 681"/>
                    <a:gd name="T46" fmla="*/ 212 w 722"/>
                    <a:gd name="T47" fmla="*/ 87 h 681"/>
                    <a:gd name="T48" fmla="*/ 260 w 722"/>
                    <a:gd name="T49" fmla="*/ 112 h 681"/>
                    <a:gd name="T50" fmla="*/ 306 w 722"/>
                    <a:gd name="T51" fmla="*/ 137 h 681"/>
                    <a:gd name="T52" fmla="*/ 348 w 722"/>
                    <a:gd name="T53" fmla="*/ 162 h 681"/>
                    <a:gd name="T54" fmla="*/ 386 w 722"/>
                    <a:gd name="T55" fmla="*/ 189 h 681"/>
                    <a:gd name="T56" fmla="*/ 420 w 722"/>
                    <a:gd name="T57" fmla="*/ 218 h 681"/>
                    <a:gd name="T58" fmla="*/ 450 w 722"/>
                    <a:gd name="T59" fmla="*/ 247 h 681"/>
                    <a:gd name="T60" fmla="*/ 475 w 722"/>
                    <a:gd name="T61" fmla="*/ 277 h 681"/>
                    <a:gd name="T62" fmla="*/ 498 w 722"/>
                    <a:gd name="T63" fmla="*/ 308 h 681"/>
                    <a:gd name="T64" fmla="*/ 519 w 722"/>
                    <a:gd name="T65" fmla="*/ 339 h 681"/>
                    <a:gd name="T66" fmla="*/ 539 w 722"/>
                    <a:gd name="T67" fmla="*/ 370 h 681"/>
                    <a:gd name="T68" fmla="*/ 558 w 722"/>
                    <a:gd name="T69" fmla="*/ 401 h 681"/>
                    <a:gd name="T70" fmla="*/ 579 w 722"/>
                    <a:gd name="T71" fmla="*/ 432 h 681"/>
                    <a:gd name="T72" fmla="*/ 618 w 722"/>
                    <a:gd name="T73" fmla="*/ 492 h 681"/>
                    <a:gd name="T74" fmla="*/ 655 w 722"/>
                    <a:gd name="T75" fmla="*/ 552 h 681"/>
                    <a:gd name="T76" fmla="*/ 689 w 722"/>
                    <a:gd name="T77" fmla="*/ 612 h 681"/>
                    <a:gd name="T78" fmla="*/ 722 w 722"/>
                    <a:gd name="T79" fmla="*/ 672 h 681"/>
                    <a:gd name="T80" fmla="*/ 706 w 722"/>
                    <a:gd name="T81" fmla="*/ 681 h 681"/>
                    <a:gd name="T82" fmla="*/ 39 w 722"/>
                    <a:gd name="T83" fmla="*/ 50 h 681"/>
                    <a:gd name="T84" fmla="*/ 0 w 722"/>
                    <a:gd name="T85" fmla="*/ 4 h 681"/>
                    <a:gd name="T86" fmla="*/ 60 w 722"/>
                    <a:gd name="T87" fmla="*/ 0 h 681"/>
                    <a:gd name="T88" fmla="*/ 39 w 722"/>
                    <a:gd name="T89" fmla="*/ 50 h 681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722"/>
                    <a:gd name="T136" fmla="*/ 0 h 681"/>
                    <a:gd name="T137" fmla="*/ 722 w 722"/>
                    <a:gd name="T138" fmla="*/ 681 h 681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722" h="681">
                      <a:moveTo>
                        <a:pt x="706" y="681"/>
                      </a:moveTo>
                      <a:lnTo>
                        <a:pt x="673" y="621"/>
                      </a:lnTo>
                      <a:lnTo>
                        <a:pt x="639" y="561"/>
                      </a:lnTo>
                      <a:lnTo>
                        <a:pt x="603" y="501"/>
                      </a:lnTo>
                      <a:lnTo>
                        <a:pt x="564" y="442"/>
                      </a:lnTo>
                      <a:lnTo>
                        <a:pt x="544" y="411"/>
                      </a:lnTo>
                      <a:lnTo>
                        <a:pt x="524" y="380"/>
                      </a:lnTo>
                      <a:lnTo>
                        <a:pt x="504" y="349"/>
                      </a:lnTo>
                      <a:lnTo>
                        <a:pt x="484" y="318"/>
                      </a:lnTo>
                      <a:lnTo>
                        <a:pt x="461" y="288"/>
                      </a:lnTo>
                      <a:lnTo>
                        <a:pt x="436" y="259"/>
                      </a:lnTo>
                      <a:lnTo>
                        <a:pt x="408" y="230"/>
                      </a:lnTo>
                      <a:lnTo>
                        <a:pt x="375" y="203"/>
                      </a:lnTo>
                      <a:lnTo>
                        <a:pt x="338" y="177"/>
                      </a:lnTo>
                      <a:lnTo>
                        <a:pt x="297" y="152"/>
                      </a:lnTo>
                      <a:lnTo>
                        <a:pt x="252" y="127"/>
                      </a:lnTo>
                      <a:lnTo>
                        <a:pt x="204" y="104"/>
                      </a:lnTo>
                      <a:lnTo>
                        <a:pt x="154" y="80"/>
                      </a:lnTo>
                      <a:lnTo>
                        <a:pt x="103" y="58"/>
                      </a:lnTo>
                      <a:lnTo>
                        <a:pt x="37" y="30"/>
                      </a:lnTo>
                      <a:lnTo>
                        <a:pt x="44" y="13"/>
                      </a:lnTo>
                      <a:lnTo>
                        <a:pt x="110" y="41"/>
                      </a:lnTo>
                      <a:lnTo>
                        <a:pt x="162" y="64"/>
                      </a:lnTo>
                      <a:lnTo>
                        <a:pt x="212" y="87"/>
                      </a:lnTo>
                      <a:lnTo>
                        <a:pt x="260" y="112"/>
                      </a:lnTo>
                      <a:lnTo>
                        <a:pt x="306" y="137"/>
                      </a:lnTo>
                      <a:lnTo>
                        <a:pt x="348" y="162"/>
                      </a:lnTo>
                      <a:lnTo>
                        <a:pt x="386" y="189"/>
                      </a:lnTo>
                      <a:lnTo>
                        <a:pt x="420" y="218"/>
                      </a:lnTo>
                      <a:lnTo>
                        <a:pt x="450" y="247"/>
                      </a:lnTo>
                      <a:lnTo>
                        <a:pt x="475" y="277"/>
                      </a:lnTo>
                      <a:lnTo>
                        <a:pt x="498" y="308"/>
                      </a:lnTo>
                      <a:lnTo>
                        <a:pt x="519" y="339"/>
                      </a:lnTo>
                      <a:lnTo>
                        <a:pt x="539" y="370"/>
                      </a:lnTo>
                      <a:lnTo>
                        <a:pt x="558" y="401"/>
                      </a:lnTo>
                      <a:lnTo>
                        <a:pt x="579" y="432"/>
                      </a:lnTo>
                      <a:lnTo>
                        <a:pt x="618" y="492"/>
                      </a:lnTo>
                      <a:lnTo>
                        <a:pt x="655" y="552"/>
                      </a:lnTo>
                      <a:lnTo>
                        <a:pt x="689" y="612"/>
                      </a:lnTo>
                      <a:lnTo>
                        <a:pt x="722" y="672"/>
                      </a:lnTo>
                      <a:lnTo>
                        <a:pt x="706" y="681"/>
                      </a:lnTo>
                      <a:close/>
                      <a:moveTo>
                        <a:pt x="39" y="50"/>
                      </a:moveTo>
                      <a:lnTo>
                        <a:pt x="0" y="4"/>
                      </a:lnTo>
                      <a:lnTo>
                        <a:pt x="60" y="0"/>
                      </a:lnTo>
                      <a:lnTo>
                        <a:pt x="39" y="50"/>
                      </a:lnTo>
                      <a:close/>
                    </a:path>
                  </a:pathLst>
                </a:custGeom>
                <a:solidFill>
                  <a:srgbClr val="CC6600"/>
                </a:solidFill>
                <a:ln w="6350">
                  <a:solidFill>
                    <a:srgbClr val="CC6600"/>
                  </a:solidFill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3" name="Freeform 151"/>
                <p:cNvSpPr>
                  <a:spLocks/>
                </p:cNvSpPr>
                <p:nvPr/>
              </p:nvSpPr>
              <p:spPr bwMode="auto">
                <a:xfrm>
                  <a:off x="3804" y="1152"/>
                  <a:ext cx="439" cy="416"/>
                </a:xfrm>
                <a:custGeom>
                  <a:avLst/>
                  <a:gdLst>
                    <a:gd name="T0" fmla="*/ 0 w 494"/>
                    <a:gd name="T1" fmla="*/ 7 h 468"/>
                    <a:gd name="T2" fmla="*/ 4 w 494"/>
                    <a:gd name="T3" fmla="*/ 6 h 468"/>
                    <a:gd name="T4" fmla="*/ 4 w 494"/>
                    <a:gd name="T5" fmla="*/ 6 h 468"/>
                    <a:gd name="T6" fmla="*/ 4 w 494"/>
                    <a:gd name="T7" fmla="*/ 6 h 468"/>
                    <a:gd name="T8" fmla="*/ 4 w 494"/>
                    <a:gd name="T9" fmla="*/ 6 h 468"/>
                    <a:gd name="T10" fmla="*/ 4 w 494"/>
                    <a:gd name="T11" fmla="*/ 6 h 468"/>
                    <a:gd name="T12" fmla="*/ 4 w 494"/>
                    <a:gd name="T13" fmla="*/ 5 h 468"/>
                    <a:gd name="T14" fmla="*/ 4 w 494"/>
                    <a:gd name="T15" fmla="*/ 5 h 468"/>
                    <a:gd name="T16" fmla="*/ 4 w 494"/>
                    <a:gd name="T17" fmla="*/ 5 h 468"/>
                    <a:gd name="T18" fmla="*/ 4 w 494"/>
                    <a:gd name="T19" fmla="*/ 5 h 468"/>
                    <a:gd name="T20" fmla="*/ 4 w 494"/>
                    <a:gd name="T21" fmla="*/ 4 h 468"/>
                    <a:gd name="T22" fmla="*/ 4 w 494"/>
                    <a:gd name="T23" fmla="*/ 4 h 468"/>
                    <a:gd name="T24" fmla="*/ 4 w 494"/>
                    <a:gd name="T25" fmla="*/ 4 h 468"/>
                    <a:gd name="T26" fmla="*/ 4 w 494"/>
                    <a:gd name="T27" fmla="*/ 4 h 468"/>
                    <a:gd name="T28" fmla="*/ 4 w 494"/>
                    <a:gd name="T29" fmla="*/ 4 h 468"/>
                    <a:gd name="T30" fmla="*/ 4 w 494"/>
                    <a:gd name="T31" fmla="*/ 4 h 468"/>
                    <a:gd name="T32" fmla="*/ 4 w 494"/>
                    <a:gd name="T33" fmla="*/ 4 h 468"/>
                    <a:gd name="T34" fmla="*/ 4 w 494"/>
                    <a:gd name="T35" fmla="*/ 4 h 468"/>
                    <a:gd name="T36" fmla="*/ 4 w 494"/>
                    <a:gd name="T37" fmla="*/ 4 h 468"/>
                    <a:gd name="T38" fmla="*/ 4 w 494"/>
                    <a:gd name="T39" fmla="*/ 4 h 468"/>
                    <a:gd name="T40" fmla="*/ 4 w 494"/>
                    <a:gd name="T41" fmla="*/ 4 h 468"/>
                    <a:gd name="T42" fmla="*/ 4 w 494"/>
                    <a:gd name="T43" fmla="*/ 4 h 468"/>
                    <a:gd name="T44" fmla="*/ 4 w 494"/>
                    <a:gd name="T45" fmla="*/ 4 h 468"/>
                    <a:gd name="T46" fmla="*/ 4 w 494"/>
                    <a:gd name="T47" fmla="*/ 4 h 468"/>
                    <a:gd name="T48" fmla="*/ 4 w 494"/>
                    <a:gd name="T49" fmla="*/ 4 h 468"/>
                    <a:gd name="T50" fmla="*/ 4 w 494"/>
                    <a:gd name="T51" fmla="*/ 4 h 468"/>
                    <a:gd name="T52" fmla="*/ 4 w 494"/>
                    <a:gd name="T53" fmla="*/ 4 h 468"/>
                    <a:gd name="T54" fmla="*/ 4 w 494"/>
                    <a:gd name="T55" fmla="*/ 4 h 468"/>
                    <a:gd name="T56" fmla="*/ 4 w 494"/>
                    <a:gd name="T57" fmla="*/ 4 h 468"/>
                    <a:gd name="T58" fmla="*/ 4 w 494"/>
                    <a:gd name="T59" fmla="*/ 4 h 468"/>
                    <a:gd name="T60" fmla="*/ 4 w 494"/>
                    <a:gd name="T61" fmla="*/ 4 h 468"/>
                    <a:gd name="T62" fmla="*/ 4 w 494"/>
                    <a:gd name="T63" fmla="*/ 4 h 468"/>
                    <a:gd name="T64" fmla="*/ 4 w 494"/>
                    <a:gd name="T65" fmla="*/ 4 h 468"/>
                    <a:gd name="T66" fmla="*/ 4 w 494"/>
                    <a:gd name="T67" fmla="*/ 4 h 468"/>
                    <a:gd name="T68" fmla="*/ 4 w 494"/>
                    <a:gd name="T69" fmla="*/ 4 h 468"/>
                    <a:gd name="T70" fmla="*/ 5 w 494"/>
                    <a:gd name="T71" fmla="*/ 4 h 468"/>
                    <a:gd name="T72" fmla="*/ 5 w 494"/>
                    <a:gd name="T73" fmla="*/ 4 h 468"/>
                    <a:gd name="T74" fmla="*/ 5 w 494"/>
                    <a:gd name="T75" fmla="*/ 4 h 468"/>
                    <a:gd name="T76" fmla="*/ 4 w 494"/>
                    <a:gd name="T77" fmla="*/ 0 h 468"/>
                    <a:gd name="T78" fmla="*/ 9 w 494"/>
                    <a:gd name="T79" fmla="*/ 4 h 468"/>
                    <a:gd name="T80" fmla="*/ 8 w 494"/>
                    <a:gd name="T81" fmla="*/ 7 h 468"/>
                    <a:gd name="T82" fmla="*/ 7 w 494"/>
                    <a:gd name="T83" fmla="*/ 5 h 468"/>
                    <a:gd name="T84" fmla="*/ 7 w 494"/>
                    <a:gd name="T85" fmla="*/ 5 h 468"/>
                    <a:gd name="T86" fmla="*/ 7 w 494"/>
                    <a:gd name="T87" fmla="*/ 5 h 468"/>
                    <a:gd name="T88" fmla="*/ 6 w 494"/>
                    <a:gd name="T89" fmla="*/ 5 h 468"/>
                    <a:gd name="T90" fmla="*/ 6 w 494"/>
                    <a:gd name="T91" fmla="*/ 6 h 468"/>
                    <a:gd name="T92" fmla="*/ 6 w 494"/>
                    <a:gd name="T93" fmla="*/ 6 h 468"/>
                    <a:gd name="T94" fmla="*/ 5 w 494"/>
                    <a:gd name="T95" fmla="*/ 6 h 468"/>
                    <a:gd name="T96" fmla="*/ 5 w 494"/>
                    <a:gd name="T97" fmla="*/ 6 h 468"/>
                    <a:gd name="T98" fmla="*/ 5 w 494"/>
                    <a:gd name="T99" fmla="*/ 7 h 468"/>
                    <a:gd name="T100" fmla="*/ 4 w 494"/>
                    <a:gd name="T101" fmla="*/ 7 h 468"/>
                    <a:gd name="T102" fmla="*/ 4 w 494"/>
                    <a:gd name="T103" fmla="*/ 7 h 468"/>
                    <a:gd name="T104" fmla="*/ 4 w 494"/>
                    <a:gd name="T105" fmla="*/ 7 h 468"/>
                    <a:gd name="T106" fmla="*/ 4 w 494"/>
                    <a:gd name="T107" fmla="*/ 8 h 468"/>
                    <a:gd name="T108" fmla="*/ 4 w 494"/>
                    <a:gd name="T109" fmla="*/ 8 h 468"/>
                    <a:gd name="T110" fmla="*/ 4 w 494"/>
                    <a:gd name="T111" fmla="*/ 8 h 468"/>
                    <a:gd name="T112" fmla="*/ 4 w 494"/>
                    <a:gd name="T113" fmla="*/ 8 h 468"/>
                    <a:gd name="T114" fmla="*/ 4 w 494"/>
                    <a:gd name="T115" fmla="*/ 9 h 468"/>
                    <a:gd name="T116" fmla="*/ 4 w 494"/>
                    <a:gd name="T117" fmla="*/ 9 h 468"/>
                    <a:gd name="T118" fmla="*/ 0 w 494"/>
                    <a:gd name="T119" fmla="*/ 7 h 46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494"/>
                    <a:gd name="T181" fmla="*/ 0 h 468"/>
                    <a:gd name="T182" fmla="*/ 494 w 494"/>
                    <a:gd name="T183" fmla="*/ 468 h 468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494" h="468">
                      <a:moveTo>
                        <a:pt x="0" y="371"/>
                      </a:moveTo>
                      <a:lnTo>
                        <a:pt x="5" y="361"/>
                      </a:lnTo>
                      <a:lnTo>
                        <a:pt x="10" y="353"/>
                      </a:lnTo>
                      <a:lnTo>
                        <a:pt x="14" y="345"/>
                      </a:lnTo>
                      <a:lnTo>
                        <a:pt x="19" y="337"/>
                      </a:lnTo>
                      <a:lnTo>
                        <a:pt x="24" y="328"/>
                      </a:lnTo>
                      <a:lnTo>
                        <a:pt x="30" y="320"/>
                      </a:lnTo>
                      <a:lnTo>
                        <a:pt x="35" y="312"/>
                      </a:lnTo>
                      <a:lnTo>
                        <a:pt x="40" y="304"/>
                      </a:lnTo>
                      <a:lnTo>
                        <a:pt x="47" y="294"/>
                      </a:lnTo>
                      <a:lnTo>
                        <a:pt x="54" y="284"/>
                      </a:lnTo>
                      <a:lnTo>
                        <a:pt x="60" y="276"/>
                      </a:lnTo>
                      <a:lnTo>
                        <a:pt x="67" y="269"/>
                      </a:lnTo>
                      <a:lnTo>
                        <a:pt x="74" y="260"/>
                      </a:lnTo>
                      <a:lnTo>
                        <a:pt x="82" y="250"/>
                      </a:lnTo>
                      <a:lnTo>
                        <a:pt x="89" y="242"/>
                      </a:lnTo>
                      <a:lnTo>
                        <a:pt x="97" y="232"/>
                      </a:lnTo>
                      <a:lnTo>
                        <a:pt x="105" y="225"/>
                      </a:lnTo>
                      <a:lnTo>
                        <a:pt x="115" y="215"/>
                      </a:lnTo>
                      <a:lnTo>
                        <a:pt x="123" y="207"/>
                      </a:lnTo>
                      <a:lnTo>
                        <a:pt x="131" y="199"/>
                      </a:lnTo>
                      <a:lnTo>
                        <a:pt x="141" y="191"/>
                      </a:lnTo>
                      <a:lnTo>
                        <a:pt x="148" y="185"/>
                      </a:lnTo>
                      <a:lnTo>
                        <a:pt x="157" y="178"/>
                      </a:lnTo>
                      <a:lnTo>
                        <a:pt x="165" y="170"/>
                      </a:lnTo>
                      <a:lnTo>
                        <a:pt x="176" y="163"/>
                      </a:lnTo>
                      <a:lnTo>
                        <a:pt x="185" y="156"/>
                      </a:lnTo>
                      <a:lnTo>
                        <a:pt x="195" y="148"/>
                      </a:lnTo>
                      <a:lnTo>
                        <a:pt x="207" y="140"/>
                      </a:lnTo>
                      <a:lnTo>
                        <a:pt x="218" y="132"/>
                      </a:lnTo>
                      <a:lnTo>
                        <a:pt x="230" y="125"/>
                      </a:lnTo>
                      <a:lnTo>
                        <a:pt x="242" y="117"/>
                      </a:lnTo>
                      <a:lnTo>
                        <a:pt x="255" y="111"/>
                      </a:lnTo>
                      <a:lnTo>
                        <a:pt x="268" y="103"/>
                      </a:lnTo>
                      <a:lnTo>
                        <a:pt x="280" y="99"/>
                      </a:lnTo>
                      <a:lnTo>
                        <a:pt x="291" y="93"/>
                      </a:lnTo>
                      <a:lnTo>
                        <a:pt x="303" y="88"/>
                      </a:lnTo>
                      <a:lnTo>
                        <a:pt x="312" y="84"/>
                      </a:lnTo>
                      <a:lnTo>
                        <a:pt x="274" y="0"/>
                      </a:lnTo>
                      <a:lnTo>
                        <a:pt x="494" y="120"/>
                      </a:lnTo>
                      <a:lnTo>
                        <a:pt x="437" y="368"/>
                      </a:lnTo>
                      <a:lnTo>
                        <a:pt x="401" y="294"/>
                      </a:lnTo>
                      <a:lnTo>
                        <a:pt x="387" y="301"/>
                      </a:lnTo>
                      <a:lnTo>
                        <a:pt x="373" y="308"/>
                      </a:lnTo>
                      <a:lnTo>
                        <a:pt x="357" y="317"/>
                      </a:lnTo>
                      <a:lnTo>
                        <a:pt x="341" y="327"/>
                      </a:lnTo>
                      <a:lnTo>
                        <a:pt x="328" y="336"/>
                      </a:lnTo>
                      <a:lnTo>
                        <a:pt x="315" y="346"/>
                      </a:lnTo>
                      <a:lnTo>
                        <a:pt x="303" y="356"/>
                      </a:lnTo>
                      <a:lnTo>
                        <a:pt x="292" y="366"/>
                      </a:lnTo>
                      <a:lnTo>
                        <a:pt x="282" y="377"/>
                      </a:lnTo>
                      <a:lnTo>
                        <a:pt x="270" y="389"/>
                      </a:lnTo>
                      <a:lnTo>
                        <a:pt x="261" y="400"/>
                      </a:lnTo>
                      <a:lnTo>
                        <a:pt x="251" y="412"/>
                      </a:lnTo>
                      <a:lnTo>
                        <a:pt x="243" y="422"/>
                      </a:lnTo>
                      <a:lnTo>
                        <a:pt x="234" y="436"/>
                      </a:lnTo>
                      <a:lnTo>
                        <a:pt x="226" y="448"/>
                      </a:lnTo>
                      <a:lnTo>
                        <a:pt x="221" y="458"/>
                      </a:lnTo>
                      <a:lnTo>
                        <a:pt x="216" y="468"/>
                      </a:lnTo>
                      <a:lnTo>
                        <a:pt x="0" y="371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4" name="Freeform 152"/>
                <p:cNvSpPr>
                  <a:spLocks/>
                </p:cNvSpPr>
                <p:nvPr/>
              </p:nvSpPr>
              <p:spPr bwMode="auto">
                <a:xfrm>
                  <a:off x="3696" y="1445"/>
                  <a:ext cx="387" cy="462"/>
                </a:xfrm>
                <a:custGeom>
                  <a:avLst/>
                  <a:gdLst>
                    <a:gd name="T0" fmla="*/ 8 w 435"/>
                    <a:gd name="T1" fmla="*/ 4 h 520"/>
                    <a:gd name="T2" fmla="*/ 6 w 435"/>
                    <a:gd name="T3" fmla="*/ 4 h 520"/>
                    <a:gd name="T4" fmla="*/ 6 w 435"/>
                    <a:gd name="T5" fmla="*/ 4 h 520"/>
                    <a:gd name="T6" fmla="*/ 6 w 435"/>
                    <a:gd name="T7" fmla="*/ 4 h 520"/>
                    <a:gd name="T8" fmla="*/ 6 w 435"/>
                    <a:gd name="T9" fmla="*/ 4 h 520"/>
                    <a:gd name="T10" fmla="*/ 6 w 435"/>
                    <a:gd name="T11" fmla="*/ 4 h 520"/>
                    <a:gd name="T12" fmla="*/ 5 w 435"/>
                    <a:gd name="T13" fmla="*/ 4 h 520"/>
                    <a:gd name="T14" fmla="*/ 5 w 435"/>
                    <a:gd name="T15" fmla="*/ 4 h 520"/>
                    <a:gd name="T16" fmla="*/ 5 w 435"/>
                    <a:gd name="T17" fmla="*/ 4 h 520"/>
                    <a:gd name="T18" fmla="*/ 5 w 435"/>
                    <a:gd name="T19" fmla="*/ 4 h 520"/>
                    <a:gd name="T20" fmla="*/ 5 w 435"/>
                    <a:gd name="T21" fmla="*/ 4 h 520"/>
                    <a:gd name="T22" fmla="*/ 5 w 435"/>
                    <a:gd name="T23" fmla="*/ 5 h 520"/>
                    <a:gd name="T24" fmla="*/ 5 w 435"/>
                    <a:gd name="T25" fmla="*/ 5 h 520"/>
                    <a:gd name="T26" fmla="*/ 5 w 435"/>
                    <a:gd name="T27" fmla="*/ 6 h 520"/>
                    <a:gd name="T28" fmla="*/ 5 w 435"/>
                    <a:gd name="T29" fmla="*/ 6 h 520"/>
                    <a:gd name="T30" fmla="*/ 5 w 435"/>
                    <a:gd name="T31" fmla="*/ 6 h 520"/>
                    <a:gd name="T32" fmla="*/ 6 w 435"/>
                    <a:gd name="T33" fmla="*/ 7 h 520"/>
                    <a:gd name="T34" fmla="*/ 6 w 435"/>
                    <a:gd name="T35" fmla="*/ 7 h 520"/>
                    <a:gd name="T36" fmla="*/ 6 w 435"/>
                    <a:gd name="T37" fmla="*/ 7 h 520"/>
                    <a:gd name="T38" fmla="*/ 4 w 435"/>
                    <a:gd name="T39" fmla="*/ 10 h 520"/>
                    <a:gd name="T40" fmla="*/ 4 w 435"/>
                    <a:gd name="T41" fmla="*/ 9 h 520"/>
                    <a:gd name="T42" fmla="*/ 4 w 435"/>
                    <a:gd name="T43" fmla="*/ 9 h 520"/>
                    <a:gd name="T44" fmla="*/ 4 w 435"/>
                    <a:gd name="T45" fmla="*/ 9 h 520"/>
                    <a:gd name="T46" fmla="*/ 4 w 435"/>
                    <a:gd name="T47" fmla="*/ 9 h 520"/>
                    <a:gd name="T48" fmla="*/ 4 w 435"/>
                    <a:gd name="T49" fmla="*/ 9 h 520"/>
                    <a:gd name="T50" fmla="*/ 4 w 435"/>
                    <a:gd name="T51" fmla="*/ 8 h 520"/>
                    <a:gd name="T52" fmla="*/ 4 w 435"/>
                    <a:gd name="T53" fmla="*/ 8 h 520"/>
                    <a:gd name="T54" fmla="*/ 4 w 435"/>
                    <a:gd name="T55" fmla="*/ 8 h 520"/>
                    <a:gd name="T56" fmla="*/ 4 w 435"/>
                    <a:gd name="T57" fmla="*/ 8 h 520"/>
                    <a:gd name="T58" fmla="*/ 4 w 435"/>
                    <a:gd name="T59" fmla="*/ 8 h 520"/>
                    <a:gd name="T60" fmla="*/ 4 w 435"/>
                    <a:gd name="T61" fmla="*/ 7 h 520"/>
                    <a:gd name="T62" fmla="*/ 4 w 435"/>
                    <a:gd name="T63" fmla="*/ 7 h 520"/>
                    <a:gd name="T64" fmla="*/ 4 w 435"/>
                    <a:gd name="T65" fmla="*/ 7 h 520"/>
                    <a:gd name="T66" fmla="*/ 4 w 435"/>
                    <a:gd name="T67" fmla="*/ 7 h 520"/>
                    <a:gd name="T68" fmla="*/ 4 w 435"/>
                    <a:gd name="T69" fmla="*/ 6 h 520"/>
                    <a:gd name="T70" fmla="*/ 4 w 435"/>
                    <a:gd name="T71" fmla="*/ 6 h 520"/>
                    <a:gd name="T72" fmla="*/ 4 w 435"/>
                    <a:gd name="T73" fmla="*/ 6 h 520"/>
                    <a:gd name="T74" fmla="*/ 4 w 435"/>
                    <a:gd name="T75" fmla="*/ 5 h 520"/>
                    <a:gd name="T76" fmla="*/ 4 w 435"/>
                    <a:gd name="T77" fmla="*/ 5 h 520"/>
                    <a:gd name="T78" fmla="*/ 4 w 435"/>
                    <a:gd name="T79" fmla="*/ 4 h 520"/>
                    <a:gd name="T80" fmla="*/ 4 w 435"/>
                    <a:gd name="T81" fmla="*/ 4 h 520"/>
                    <a:gd name="T82" fmla="*/ 4 w 435"/>
                    <a:gd name="T83" fmla="*/ 4 h 520"/>
                    <a:gd name="T84" fmla="*/ 4 w 435"/>
                    <a:gd name="T85" fmla="*/ 4 h 520"/>
                    <a:gd name="T86" fmla="*/ 4 w 435"/>
                    <a:gd name="T87" fmla="*/ 4 h 520"/>
                    <a:gd name="T88" fmla="*/ 4 w 435"/>
                    <a:gd name="T89" fmla="*/ 4 h 520"/>
                    <a:gd name="T90" fmla="*/ 4 w 435"/>
                    <a:gd name="T91" fmla="*/ 4 h 520"/>
                    <a:gd name="T92" fmla="*/ 4 w 435"/>
                    <a:gd name="T93" fmla="*/ 4 h 520"/>
                    <a:gd name="T94" fmla="*/ 4 w 435"/>
                    <a:gd name="T95" fmla="*/ 4 h 520"/>
                    <a:gd name="T96" fmla="*/ 4 w 435"/>
                    <a:gd name="T97" fmla="*/ 4 h 520"/>
                    <a:gd name="T98" fmla="*/ 4 w 435"/>
                    <a:gd name="T99" fmla="*/ 4 h 520"/>
                    <a:gd name="T100" fmla="*/ 4 w 435"/>
                    <a:gd name="T101" fmla="*/ 4 h 520"/>
                    <a:gd name="T102" fmla="*/ 4 w 435"/>
                    <a:gd name="T103" fmla="*/ 4 h 520"/>
                    <a:gd name="T104" fmla="*/ 4 w 435"/>
                    <a:gd name="T105" fmla="*/ 4 h 520"/>
                    <a:gd name="T106" fmla="*/ 4 w 435"/>
                    <a:gd name="T107" fmla="*/ 4 h 520"/>
                    <a:gd name="T108" fmla="*/ 0 w 435"/>
                    <a:gd name="T109" fmla="*/ 4 h 520"/>
                    <a:gd name="T110" fmla="*/ 4 w 435"/>
                    <a:gd name="T111" fmla="*/ 0 h 520"/>
                    <a:gd name="T112" fmla="*/ 8 w 435"/>
                    <a:gd name="T113" fmla="*/ 4 h 52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435"/>
                    <a:gd name="T172" fmla="*/ 0 h 520"/>
                    <a:gd name="T173" fmla="*/ 435 w 435"/>
                    <a:gd name="T174" fmla="*/ 520 h 52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435" h="520">
                      <a:moveTo>
                        <a:pt x="435" y="215"/>
                      </a:moveTo>
                      <a:lnTo>
                        <a:pt x="324" y="172"/>
                      </a:lnTo>
                      <a:lnTo>
                        <a:pt x="320" y="182"/>
                      </a:lnTo>
                      <a:lnTo>
                        <a:pt x="317" y="191"/>
                      </a:lnTo>
                      <a:lnTo>
                        <a:pt x="314" y="202"/>
                      </a:lnTo>
                      <a:lnTo>
                        <a:pt x="312" y="212"/>
                      </a:lnTo>
                      <a:lnTo>
                        <a:pt x="308" y="226"/>
                      </a:lnTo>
                      <a:lnTo>
                        <a:pt x="307" y="238"/>
                      </a:lnTo>
                      <a:lnTo>
                        <a:pt x="305" y="250"/>
                      </a:lnTo>
                      <a:lnTo>
                        <a:pt x="303" y="264"/>
                      </a:lnTo>
                      <a:lnTo>
                        <a:pt x="302" y="279"/>
                      </a:lnTo>
                      <a:lnTo>
                        <a:pt x="302" y="305"/>
                      </a:lnTo>
                      <a:lnTo>
                        <a:pt x="303" y="318"/>
                      </a:lnTo>
                      <a:lnTo>
                        <a:pt x="303" y="331"/>
                      </a:lnTo>
                      <a:lnTo>
                        <a:pt x="305" y="343"/>
                      </a:lnTo>
                      <a:lnTo>
                        <a:pt x="308" y="356"/>
                      </a:lnTo>
                      <a:lnTo>
                        <a:pt x="310" y="368"/>
                      </a:lnTo>
                      <a:lnTo>
                        <a:pt x="314" y="382"/>
                      </a:lnTo>
                      <a:lnTo>
                        <a:pt x="318" y="396"/>
                      </a:lnTo>
                      <a:lnTo>
                        <a:pt x="110" y="520"/>
                      </a:lnTo>
                      <a:lnTo>
                        <a:pt x="106" y="507"/>
                      </a:lnTo>
                      <a:lnTo>
                        <a:pt x="101" y="496"/>
                      </a:lnTo>
                      <a:lnTo>
                        <a:pt x="97" y="486"/>
                      </a:lnTo>
                      <a:lnTo>
                        <a:pt x="94" y="475"/>
                      </a:lnTo>
                      <a:lnTo>
                        <a:pt x="91" y="465"/>
                      </a:lnTo>
                      <a:lnTo>
                        <a:pt x="87" y="454"/>
                      </a:lnTo>
                      <a:lnTo>
                        <a:pt x="84" y="444"/>
                      </a:lnTo>
                      <a:lnTo>
                        <a:pt x="82" y="434"/>
                      </a:lnTo>
                      <a:lnTo>
                        <a:pt x="79" y="424"/>
                      </a:lnTo>
                      <a:lnTo>
                        <a:pt x="76" y="412"/>
                      </a:lnTo>
                      <a:lnTo>
                        <a:pt x="74" y="399"/>
                      </a:lnTo>
                      <a:lnTo>
                        <a:pt x="71" y="388"/>
                      </a:lnTo>
                      <a:lnTo>
                        <a:pt x="69" y="376"/>
                      </a:lnTo>
                      <a:lnTo>
                        <a:pt x="68" y="363"/>
                      </a:lnTo>
                      <a:lnTo>
                        <a:pt x="66" y="350"/>
                      </a:lnTo>
                      <a:lnTo>
                        <a:pt x="65" y="336"/>
                      </a:lnTo>
                      <a:lnTo>
                        <a:pt x="64" y="322"/>
                      </a:lnTo>
                      <a:lnTo>
                        <a:pt x="64" y="308"/>
                      </a:lnTo>
                      <a:lnTo>
                        <a:pt x="64" y="294"/>
                      </a:lnTo>
                      <a:lnTo>
                        <a:pt x="64" y="276"/>
                      </a:lnTo>
                      <a:lnTo>
                        <a:pt x="64" y="259"/>
                      </a:lnTo>
                      <a:lnTo>
                        <a:pt x="65" y="249"/>
                      </a:lnTo>
                      <a:lnTo>
                        <a:pt x="66" y="235"/>
                      </a:lnTo>
                      <a:lnTo>
                        <a:pt x="68" y="223"/>
                      </a:lnTo>
                      <a:lnTo>
                        <a:pt x="70" y="208"/>
                      </a:lnTo>
                      <a:lnTo>
                        <a:pt x="72" y="194"/>
                      </a:lnTo>
                      <a:lnTo>
                        <a:pt x="75" y="182"/>
                      </a:lnTo>
                      <a:lnTo>
                        <a:pt x="78" y="167"/>
                      </a:lnTo>
                      <a:lnTo>
                        <a:pt x="81" y="155"/>
                      </a:lnTo>
                      <a:lnTo>
                        <a:pt x="84" y="141"/>
                      </a:lnTo>
                      <a:lnTo>
                        <a:pt x="88" y="129"/>
                      </a:lnTo>
                      <a:lnTo>
                        <a:pt x="92" y="115"/>
                      </a:lnTo>
                      <a:lnTo>
                        <a:pt x="97" y="102"/>
                      </a:lnTo>
                      <a:lnTo>
                        <a:pt x="103" y="86"/>
                      </a:lnTo>
                      <a:lnTo>
                        <a:pt x="0" y="45"/>
                      </a:lnTo>
                      <a:lnTo>
                        <a:pt x="271" y="0"/>
                      </a:lnTo>
                      <a:lnTo>
                        <a:pt x="435" y="215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5" name="Freeform 153"/>
                <p:cNvSpPr>
                  <a:spLocks/>
                </p:cNvSpPr>
                <p:nvPr/>
              </p:nvSpPr>
              <p:spPr bwMode="auto">
                <a:xfrm>
                  <a:off x="3714" y="1779"/>
                  <a:ext cx="439" cy="395"/>
                </a:xfrm>
                <a:custGeom>
                  <a:avLst/>
                  <a:gdLst>
                    <a:gd name="T0" fmla="*/ 7 w 494"/>
                    <a:gd name="T1" fmla="*/ 8 h 445"/>
                    <a:gd name="T2" fmla="*/ 7 w 494"/>
                    <a:gd name="T3" fmla="*/ 8 h 445"/>
                    <a:gd name="T4" fmla="*/ 7 w 494"/>
                    <a:gd name="T5" fmla="*/ 8 h 445"/>
                    <a:gd name="T6" fmla="*/ 7 w 494"/>
                    <a:gd name="T7" fmla="*/ 8 h 445"/>
                    <a:gd name="T8" fmla="*/ 6 w 494"/>
                    <a:gd name="T9" fmla="*/ 8 h 445"/>
                    <a:gd name="T10" fmla="*/ 6 w 494"/>
                    <a:gd name="T11" fmla="*/ 8 h 445"/>
                    <a:gd name="T12" fmla="*/ 6 w 494"/>
                    <a:gd name="T13" fmla="*/ 8 h 445"/>
                    <a:gd name="T14" fmla="*/ 6 w 494"/>
                    <a:gd name="T15" fmla="*/ 8 h 445"/>
                    <a:gd name="T16" fmla="*/ 5 w 494"/>
                    <a:gd name="T17" fmla="*/ 7 h 445"/>
                    <a:gd name="T18" fmla="*/ 5 w 494"/>
                    <a:gd name="T19" fmla="*/ 7 h 445"/>
                    <a:gd name="T20" fmla="*/ 5 w 494"/>
                    <a:gd name="T21" fmla="*/ 7 h 445"/>
                    <a:gd name="T22" fmla="*/ 5 w 494"/>
                    <a:gd name="T23" fmla="*/ 7 h 445"/>
                    <a:gd name="T24" fmla="*/ 4 w 494"/>
                    <a:gd name="T25" fmla="*/ 7 h 445"/>
                    <a:gd name="T26" fmla="*/ 4 w 494"/>
                    <a:gd name="T27" fmla="*/ 7 h 445"/>
                    <a:gd name="T28" fmla="*/ 4 w 494"/>
                    <a:gd name="T29" fmla="*/ 7 h 445"/>
                    <a:gd name="T30" fmla="*/ 4 w 494"/>
                    <a:gd name="T31" fmla="*/ 6 h 445"/>
                    <a:gd name="T32" fmla="*/ 4 w 494"/>
                    <a:gd name="T33" fmla="*/ 6 h 445"/>
                    <a:gd name="T34" fmla="*/ 4 w 494"/>
                    <a:gd name="T35" fmla="*/ 6 h 445"/>
                    <a:gd name="T36" fmla="*/ 4 w 494"/>
                    <a:gd name="T37" fmla="*/ 6 h 445"/>
                    <a:gd name="T38" fmla="*/ 4 w 494"/>
                    <a:gd name="T39" fmla="*/ 6 h 445"/>
                    <a:gd name="T40" fmla="*/ 4 w 494"/>
                    <a:gd name="T41" fmla="*/ 5 h 445"/>
                    <a:gd name="T42" fmla="*/ 4 w 494"/>
                    <a:gd name="T43" fmla="*/ 5 h 445"/>
                    <a:gd name="T44" fmla="*/ 4 w 494"/>
                    <a:gd name="T45" fmla="*/ 5 h 445"/>
                    <a:gd name="T46" fmla="*/ 4 w 494"/>
                    <a:gd name="T47" fmla="*/ 5 h 445"/>
                    <a:gd name="T48" fmla="*/ 4 w 494"/>
                    <a:gd name="T49" fmla="*/ 5 h 445"/>
                    <a:gd name="T50" fmla="*/ 4 w 494"/>
                    <a:gd name="T51" fmla="*/ 4 h 445"/>
                    <a:gd name="T52" fmla="*/ 4 w 494"/>
                    <a:gd name="T53" fmla="*/ 4 h 445"/>
                    <a:gd name="T54" fmla="*/ 4 w 494"/>
                    <a:gd name="T55" fmla="*/ 4 h 445"/>
                    <a:gd name="T56" fmla="*/ 4 w 494"/>
                    <a:gd name="T57" fmla="*/ 4 h 445"/>
                    <a:gd name="T58" fmla="*/ 4 w 494"/>
                    <a:gd name="T59" fmla="*/ 4 h 445"/>
                    <a:gd name="T60" fmla="*/ 4 w 494"/>
                    <a:gd name="T61" fmla="*/ 4 h 445"/>
                    <a:gd name="T62" fmla="*/ 4 w 494"/>
                    <a:gd name="T63" fmla="*/ 4 h 445"/>
                    <a:gd name="T64" fmla="*/ 4 w 494"/>
                    <a:gd name="T65" fmla="*/ 4 h 445"/>
                    <a:gd name="T66" fmla="*/ 4 w 494"/>
                    <a:gd name="T67" fmla="*/ 4 h 445"/>
                    <a:gd name="T68" fmla="*/ 4 w 494"/>
                    <a:gd name="T69" fmla="*/ 4 h 445"/>
                    <a:gd name="T70" fmla="*/ 4 w 494"/>
                    <a:gd name="T71" fmla="*/ 4 h 445"/>
                    <a:gd name="T72" fmla="*/ 4 w 494"/>
                    <a:gd name="T73" fmla="*/ 4 h 445"/>
                    <a:gd name="T74" fmla="*/ 0 w 494"/>
                    <a:gd name="T75" fmla="*/ 4 h 445"/>
                    <a:gd name="T76" fmla="*/ 4 w 494"/>
                    <a:gd name="T77" fmla="*/ 0 h 445"/>
                    <a:gd name="T78" fmla="*/ 8 w 494"/>
                    <a:gd name="T79" fmla="*/ 4 h 445"/>
                    <a:gd name="T80" fmla="*/ 5 w 494"/>
                    <a:gd name="T81" fmla="*/ 4 h 445"/>
                    <a:gd name="T82" fmla="*/ 5 w 494"/>
                    <a:gd name="T83" fmla="*/ 4 h 445"/>
                    <a:gd name="T84" fmla="*/ 6 w 494"/>
                    <a:gd name="T85" fmla="*/ 4 h 445"/>
                    <a:gd name="T86" fmla="*/ 6 w 494"/>
                    <a:gd name="T87" fmla="*/ 4 h 445"/>
                    <a:gd name="T88" fmla="*/ 6 w 494"/>
                    <a:gd name="T89" fmla="*/ 4 h 445"/>
                    <a:gd name="T90" fmla="*/ 6 w 494"/>
                    <a:gd name="T91" fmla="*/ 4 h 445"/>
                    <a:gd name="T92" fmla="*/ 7 w 494"/>
                    <a:gd name="T93" fmla="*/ 4 h 445"/>
                    <a:gd name="T94" fmla="*/ 7 w 494"/>
                    <a:gd name="T95" fmla="*/ 4 h 445"/>
                    <a:gd name="T96" fmla="*/ 7 w 494"/>
                    <a:gd name="T97" fmla="*/ 4 h 445"/>
                    <a:gd name="T98" fmla="*/ 7 w 494"/>
                    <a:gd name="T99" fmla="*/ 4 h 445"/>
                    <a:gd name="T100" fmla="*/ 8 w 494"/>
                    <a:gd name="T101" fmla="*/ 4 h 445"/>
                    <a:gd name="T102" fmla="*/ 8 w 494"/>
                    <a:gd name="T103" fmla="*/ 4 h 445"/>
                    <a:gd name="T104" fmla="*/ 8 w 494"/>
                    <a:gd name="T105" fmla="*/ 4 h 445"/>
                    <a:gd name="T106" fmla="*/ 8 w 494"/>
                    <a:gd name="T107" fmla="*/ 4 h 445"/>
                    <a:gd name="T108" fmla="*/ 9 w 494"/>
                    <a:gd name="T109" fmla="*/ 4 h 445"/>
                    <a:gd name="T110" fmla="*/ 9 w 494"/>
                    <a:gd name="T111" fmla="*/ 4 h 445"/>
                    <a:gd name="T112" fmla="*/ 9 w 494"/>
                    <a:gd name="T113" fmla="*/ 4 h 445"/>
                    <a:gd name="T114" fmla="*/ 9 w 494"/>
                    <a:gd name="T115" fmla="*/ 4 h 445"/>
                    <a:gd name="T116" fmla="*/ 7 w 494"/>
                    <a:gd name="T117" fmla="*/ 8 h 44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494"/>
                    <a:gd name="T178" fmla="*/ 0 h 445"/>
                    <a:gd name="T179" fmla="*/ 494 w 494"/>
                    <a:gd name="T180" fmla="*/ 445 h 44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494" h="445">
                      <a:moveTo>
                        <a:pt x="392" y="445"/>
                      </a:moveTo>
                      <a:lnTo>
                        <a:pt x="382" y="441"/>
                      </a:lnTo>
                      <a:lnTo>
                        <a:pt x="374" y="436"/>
                      </a:lnTo>
                      <a:lnTo>
                        <a:pt x="365" y="432"/>
                      </a:lnTo>
                      <a:lnTo>
                        <a:pt x="356" y="428"/>
                      </a:lnTo>
                      <a:lnTo>
                        <a:pt x="348" y="423"/>
                      </a:lnTo>
                      <a:lnTo>
                        <a:pt x="339" y="418"/>
                      </a:lnTo>
                      <a:lnTo>
                        <a:pt x="330" y="413"/>
                      </a:lnTo>
                      <a:lnTo>
                        <a:pt x="321" y="408"/>
                      </a:lnTo>
                      <a:lnTo>
                        <a:pt x="312" y="401"/>
                      </a:lnTo>
                      <a:lnTo>
                        <a:pt x="301" y="395"/>
                      </a:lnTo>
                      <a:lnTo>
                        <a:pt x="293" y="389"/>
                      </a:lnTo>
                      <a:lnTo>
                        <a:pt x="285" y="382"/>
                      </a:lnTo>
                      <a:lnTo>
                        <a:pt x="275" y="375"/>
                      </a:lnTo>
                      <a:lnTo>
                        <a:pt x="265" y="368"/>
                      </a:lnTo>
                      <a:lnTo>
                        <a:pt x="256" y="361"/>
                      </a:lnTo>
                      <a:lnTo>
                        <a:pt x="247" y="353"/>
                      </a:lnTo>
                      <a:lnTo>
                        <a:pt x="239" y="346"/>
                      </a:lnTo>
                      <a:lnTo>
                        <a:pt x="228" y="337"/>
                      </a:lnTo>
                      <a:lnTo>
                        <a:pt x="219" y="329"/>
                      </a:lnTo>
                      <a:lnTo>
                        <a:pt x="212" y="321"/>
                      </a:lnTo>
                      <a:lnTo>
                        <a:pt x="203" y="312"/>
                      </a:lnTo>
                      <a:lnTo>
                        <a:pt x="196" y="305"/>
                      </a:lnTo>
                      <a:lnTo>
                        <a:pt x="189" y="297"/>
                      </a:lnTo>
                      <a:lnTo>
                        <a:pt x="181" y="289"/>
                      </a:lnTo>
                      <a:lnTo>
                        <a:pt x="173" y="278"/>
                      </a:lnTo>
                      <a:lnTo>
                        <a:pt x="165" y="270"/>
                      </a:lnTo>
                      <a:lnTo>
                        <a:pt x="158" y="260"/>
                      </a:lnTo>
                      <a:lnTo>
                        <a:pt x="149" y="249"/>
                      </a:lnTo>
                      <a:lnTo>
                        <a:pt x="141" y="239"/>
                      </a:lnTo>
                      <a:lnTo>
                        <a:pt x="133" y="227"/>
                      </a:lnTo>
                      <a:lnTo>
                        <a:pt x="125" y="216"/>
                      </a:lnTo>
                      <a:lnTo>
                        <a:pt x="118" y="204"/>
                      </a:lnTo>
                      <a:lnTo>
                        <a:pt x="111" y="191"/>
                      </a:lnTo>
                      <a:lnTo>
                        <a:pt x="105" y="180"/>
                      </a:lnTo>
                      <a:lnTo>
                        <a:pt x="99" y="170"/>
                      </a:lnTo>
                      <a:lnTo>
                        <a:pt x="94" y="158"/>
                      </a:lnTo>
                      <a:lnTo>
                        <a:pt x="0" y="201"/>
                      </a:lnTo>
                      <a:lnTo>
                        <a:pt x="155" y="0"/>
                      </a:lnTo>
                      <a:lnTo>
                        <a:pt x="417" y="21"/>
                      </a:lnTo>
                      <a:lnTo>
                        <a:pt x="312" y="66"/>
                      </a:lnTo>
                      <a:lnTo>
                        <a:pt x="318" y="79"/>
                      </a:lnTo>
                      <a:lnTo>
                        <a:pt x="326" y="92"/>
                      </a:lnTo>
                      <a:lnTo>
                        <a:pt x="335" y="107"/>
                      </a:lnTo>
                      <a:lnTo>
                        <a:pt x="346" y="122"/>
                      </a:lnTo>
                      <a:lnTo>
                        <a:pt x="356" y="134"/>
                      </a:lnTo>
                      <a:lnTo>
                        <a:pt x="367" y="146"/>
                      </a:lnTo>
                      <a:lnTo>
                        <a:pt x="377" y="158"/>
                      </a:lnTo>
                      <a:lnTo>
                        <a:pt x="388" y="169"/>
                      </a:lnTo>
                      <a:lnTo>
                        <a:pt x="399" y="178"/>
                      </a:lnTo>
                      <a:lnTo>
                        <a:pt x="411" y="189"/>
                      </a:lnTo>
                      <a:lnTo>
                        <a:pt x="423" y="198"/>
                      </a:lnTo>
                      <a:lnTo>
                        <a:pt x="435" y="207"/>
                      </a:lnTo>
                      <a:lnTo>
                        <a:pt x="446" y="215"/>
                      </a:lnTo>
                      <a:lnTo>
                        <a:pt x="460" y="223"/>
                      </a:lnTo>
                      <a:lnTo>
                        <a:pt x="474" y="231"/>
                      </a:lnTo>
                      <a:lnTo>
                        <a:pt x="484" y="236"/>
                      </a:lnTo>
                      <a:lnTo>
                        <a:pt x="494" y="240"/>
                      </a:lnTo>
                      <a:lnTo>
                        <a:pt x="392" y="445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6" name="Freeform 154"/>
                <p:cNvSpPr>
                  <a:spLocks/>
                </p:cNvSpPr>
                <p:nvPr/>
              </p:nvSpPr>
              <p:spPr bwMode="auto">
                <a:xfrm>
                  <a:off x="4044" y="1917"/>
                  <a:ext cx="477" cy="361"/>
                </a:xfrm>
                <a:custGeom>
                  <a:avLst/>
                  <a:gdLst>
                    <a:gd name="T0" fmla="*/ 4 w 536"/>
                    <a:gd name="T1" fmla="*/ 0 h 407"/>
                    <a:gd name="T2" fmla="*/ 4 w 536"/>
                    <a:gd name="T3" fmla="*/ 4 h 407"/>
                    <a:gd name="T4" fmla="*/ 4 w 536"/>
                    <a:gd name="T5" fmla="*/ 4 h 407"/>
                    <a:gd name="T6" fmla="*/ 4 w 536"/>
                    <a:gd name="T7" fmla="*/ 4 h 407"/>
                    <a:gd name="T8" fmla="*/ 4 w 536"/>
                    <a:gd name="T9" fmla="*/ 4 h 407"/>
                    <a:gd name="T10" fmla="*/ 4 w 536"/>
                    <a:gd name="T11" fmla="*/ 4 h 407"/>
                    <a:gd name="T12" fmla="*/ 4 w 536"/>
                    <a:gd name="T13" fmla="*/ 4 h 407"/>
                    <a:gd name="T14" fmla="*/ 4 w 536"/>
                    <a:gd name="T15" fmla="*/ 4 h 407"/>
                    <a:gd name="T16" fmla="*/ 4 w 536"/>
                    <a:gd name="T17" fmla="*/ 4 h 407"/>
                    <a:gd name="T18" fmla="*/ 4 w 536"/>
                    <a:gd name="T19" fmla="*/ 4 h 407"/>
                    <a:gd name="T20" fmla="*/ 5 w 536"/>
                    <a:gd name="T21" fmla="*/ 4 h 407"/>
                    <a:gd name="T22" fmla="*/ 6 w 536"/>
                    <a:gd name="T23" fmla="*/ 4 h 407"/>
                    <a:gd name="T24" fmla="*/ 6 w 536"/>
                    <a:gd name="T25" fmla="*/ 4 h 407"/>
                    <a:gd name="T26" fmla="*/ 6 w 536"/>
                    <a:gd name="T27" fmla="*/ 4 h 407"/>
                    <a:gd name="T28" fmla="*/ 7 w 536"/>
                    <a:gd name="T29" fmla="*/ 4 h 407"/>
                    <a:gd name="T30" fmla="*/ 7 w 536"/>
                    <a:gd name="T31" fmla="*/ 4 h 407"/>
                    <a:gd name="T32" fmla="*/ 7 w 536"/>
                    <a:gd name="T33" fmla="*/ 4 h 407"/>
                    <a:gd name="T34" fmla="*/ 8 w 536"/>
                    <a:gd name="T35" fmla="*/ 4 h 407"/>
                    <a:gd name="T36" fmla="*/ 8 w 536"/>
                    <a:gd name="T37" fmla="*/ 4 h 407"/>
                    <a:gd name="T38" fmla="*/ 10 w 536"/>
                    <a:gd name="T39" fmla="*/ 5 h 407"/>
                    <a:gd name="T40" fmla="*/ 10 w 536"/>
                    <a:gd name="T41" fmla="*/ 5 h 407"/>
                    <a:gd name="T42" fmla="*/ 10 w 536"/>
                    <a:gd name="T43" fmla="*/ 5 h 407"/>
                    <a:gd name="T44" fmla="*/ 10 w 536"/>
                    <a:gd name="T45" fmla="*/ 5 h 407"/>
                    <a:gd name="T46" fmla="*/ 9 w 536"/>
                    <a:gd name="T47" fmla="*/ 5 h 407"/>
                    <a:gd name="T48" fmla="*/ 9 w 536"/>
                    <a:gd name="T49" fmla="*/ 5 h 407"/>
                    <a:gd name="T50" fmla="*/ 9 w 536"/>
                    <a:gd name="T51" fmla="*/ 6 h 407"/>
                    <a:gd name="T52" fmla="*/ 9 w 536"/>
                    <a:gd name="T53" fmla="*/ 6 h 407"/>
                    <a:gd name="T54" fmla="*/ 9 w 536"/>
                    <a:gd name="T55" fmla="*/ 6 h 407"/>
                    <a:gd name="T56" fmla="*/ 8 w 536"/>
                    <a:gd name="T57" fmla="*/ 6 h 407"/>
                    <a:gd name="T58" fmla="*/ 8 w 536"/>
                    <a:gd name="T59" fmla="*/ 6 h 407"/>
                    <a:gd name="T60" fmla="*/ 8 w 536"/>
                    <a:gd name="T61" fmla="*/ 6 h 407"/>
                    <a:gd name="T62" fmla="*/ 8 w 536"/>
                    <a:gd name="T63" fmla="*/ 6 h 407"/>
                    <a:gd name="T64" fmla="*/ 7 w 536"/>
                    <a:gd name="T65" fmla="*/ 6 h 407"/>
                    <a:gd name="T66" fmla="*/ 7 w 536"/>
                    <a:gd name="T67" fmla="*/ 6 h 407"/>
                    <a:gd name="T68" fmla="*/ 7 w 536"/>
                    <a:gd name="T69" fmla="*/ 6 h 407"/>
                    <a:gd name="T70" fmla="*/ 6 w 536"/>
                    <a:gd name="T71" fmla="*/ 6 h 407"/>
                    <a:gd name="T72" fmla="*/ 6 w 536"/>
                    <a:gd name="T73" fmla="*/ 6 h 407"/>
                    <a:gd name="T74" fmla="*/ 6 w 536"/>
                    <a:gd name="T75" fmla="*/ 6 h 407"/>
                    <a:gd name="T76" fmla="*/ 5 w 536"/>
                    <a:gd name="T77" fmla="*/ 6 h 407"/>
                    <a:gd name="T78" fmla="*/ 5 w 536"/>
                    <a:gd name="T79" fmla="*/ 6 h 407"/>
                    <a:gd name="T80" fmla="*/ 4 w 536"/>
                    <a:gd name="T81" fmla="*/ 6 h 407"/>
                    <a:gd name="T82" fmla="*/ 4 w 536"/>
                    <a:gd name="T83" fmla="*/ 6 h 407"/>
                    <a:gd name="T84" fmla="*/ 4 w 536"/>
                    <a:gd name="T85" fmla="*/ 6 h 407"/>
                    <a:gd name="T86" fmla="*/ 4 w 536"/>
                    <a:gd name="T87" fmla="*/ 6 h 407"/>
                    <a:gd name="T88" fmla="*/ 4 w 536"/>
                    <a:gd name="T89" fmla="*/ 6 h 407"/>
                    <a:gd name="T90" fmla="*/ 4 w 536"/>
                    <a:gd name="T91" fmla="*/ 6 h 407"/>
                    <a:gd name="T92" fmla="*/ 4 w 536"/>
                    <a:gd name="T93" fmla="*/ 6 h 407"/>
                    <a:gd name="T94" fmla="*/ 4 w 536"/>
                    <a:gd name="T95" fmla="*/ 6 h 407"/>
                    <a:gd name="T96" fmla="*/ 4 w 536"/>
                    <a:gd name="T97" fmla="*/ 6 h 407"/>
                    <a:gd name="T98" fmla="*/ 4 w 536"/>
                    <a:gd name="T99" fmla="*/ 6 h 407"/>
                    <a:gd name="T100" fmla="*/ 4 w 536"/>
                    <a:gd name="T101" fmla="*/ 6 h 407"/>
                    <a:gd name="T102" fmla="*/ 4 w 536"/>
                    <a:gd name="T103" fmla="*/ 5 h 407"/>
                    <a:gd name="T104" fmla="*/ 4 w 536"/>
                    <a:gd name="T105" fmla="*/ 5 h 407"/>
                    <a:gd name="T106" fmla="*/ 4 w 536"/>
                    <a:gd name="T107" fmla="*/ 5 h 407"/>
                    <a:gd name="T108" fmla="*/ 4 w 536"/>
                    <a:gd name="T109" fmla="*/ 7 h 407"/>
                    <a:gd name="T110" fmla="*/ 0 w 536"/>
                    <a:gd name="T111" fmla="*/ 4 h 407"/>
                    <a:gd name="T112" fmla="*/ 4 w 536"/>
                    <a:gd name="T113" fmla="*/ 0 h 407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536"/>
                    <a:gd name="T172" fmla="*/ 0 h 407"/>
                    <a:gd name="T173" fmla="*/ 536 w 536"/>
                    <a:gd name="T174" fmla="*/ 407 h 407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536" h="407">
                      <a:moveTo>
                        <a:pt x="214" y="0"/>
                      </a:moveTo>
                      <a:lnTo>
                        <a:pt x="170" y="105"/>
                      </a:lnTo>
                      <a:lnTo>
                        <a:pt x="180" y="109"/>
                      </a:lnTo>
                      <a:lnTo>
                        <a:pt x="190" y="112"/>
                      </a:lnTo>
                      <a:lnTo>
                        <a:pt x="200" y="115"/>
                      </a:lnTo>
                      <a:lnTo>
                        <a:pt x="213" y="118"/>
                      </a:lnTo>
                      <a:lnTo>
                        <a:pt x="227" y="120"/>
                      </a:lnTo>
                      <a:lnTo>
                        <a:pt x="239" y="122"/>
                      </a:lnTo>
                      <a:lnTo>
                        <a:pt x="252" y="124"/>
                      </a:lnTo>
                      <a:lnTo>
                        <a:pt x="267" y="126"/>
                      </a:lnTo>
                      <a:lnTo>
                        <a:pt x="282" y="127"/>
                      </a:lnTo>
                      <a:lnTo>
                        <a:pt x="309" y="127"/>
                      </a:lnTo>
                      <a:lnTo>
                        <a:pt x="324" y="126"/>
                      </a:lnTo>
                      <a:lnTo>
                        <a:pt x="336" y="125"/>
                      </a:lnTo>
                      <a:lnTo>
                        <a:pt x="350" y="123"/>
                      </a:lnTo>
                      <a:lnTo>
                        <a:pt x="364" y="121"/>
                      </a:lnTo>
                      <a:lnTo>
                        <a:pt x="376" y="119"/>
                      </a:lnTo>
                      <a:lnTo>
                        <a:pt x="391" y="116"/>
                      </a:lnTo>
                      <a:lnTo>
                        <a:pt x="405" y="111"/>
                      </a:lnTo>
                      <a:lnTo>
                        <a:pt x="536" y="308"/>
                      </a:lnTo>
                      <a:lnTo>
                        <a:pt x="523" y="313"/>
                      </a:lnTo>
                      <a:lnTo>
                        <a:pt x="511" y="317"/>
                      </a:lnTo>
                      <a:lnTo>
                        <a:pt x="500" y="321"/>
                      </a:lnTo>
                      <a:lnTo>
                        <a:pt x="489" y="324"/>
                      </a:lnTo>
                      <a:lnTo>
                        <a:pt x="478" y="327"/>
                      </a:lnTo>
                      <a:lnTo>
                        <a:pt x="467" y="331"/>
                      </a:lnTo>
                      <a:lnTo>
                        <a:pt x="457" y="333"/>
                      </a:lnTo>
                      <a:lnTo>
                        <a:pt x="446" y="336"/>
                      </a:lnTo>
                      <a:lnTo>
                        <a:pt x="435" y="338"/>
                      </a:lnTo>
                      <a:lnTo>
                        <a:pt x="423" y="341"/>
                      </a:lnTo>
                      <a:lnTo>
                        <a:pt x="409" y="343"/>
                      </a:lnTo>
                      <a:lnTo>
                        <a:pt x="397" y="345"/>
                      </a:lnTo>
                      <a:lnTo>
                        <a:pt x="385" y="348"/>
                      </a:lnTo>
                      <a:lnTo>
                        <a:pt x="371" y="349"/>
                      </a:lnTo>
                      <a:lnTo>
                        <a:pt x="357" y="351"/>
                      </a:lnTo>
                      <a:lnTo>
                        <a:pt x="342" y="351"/>
                      </a:lnTo>
                      <a:lnTo>
                        <a:pt x="328" y="352"/>
                      </a:lnTo>
                      <a:lnTo>
                        <a:pt x="314" y="352"/>
                      </a:lnTo>
                      <a:lnTo>
                        <a:pt x="298" y="352"/>
                      </a:lnTo>
                      <a:lnTo>
                        <a:pt x="279" y="352"/>
                      </a:lnTo>
                      <a:lnTo>
                        <a:pt x="262" y="352"/>
                      </a:lnTo>
                      <a:lnTo>
                        <a:pt x="250" y="351"/>
                      </a:lnTo>
                      <a:lnTo>
                        <a:pt x="237" y="351"/>
                      </a:lnTo>
                      <a:lnTo>
                        <a:pt x="223" y="349"/>
                      </a:lnTo>
                      <a:lnTo>
                        <a:pt x="207" y="347"/>
                      </a:lnTo>
                      <a:lnTo>
                        <a:pt x="193" y="345"/>
                      </a:lnTo>
                      <a:lnTo>
                        <a:pt x="180" y="343"/>
                      </a:lnTo>
                      <a:lnTo>
                        <a:pt x="164" y="339"/>
                      </a:lnTo>
                      <a:lnTo>
                        <a:pt x="152" y="336"/>
                      </a:lnTo>
                      <a:lnTo>
                        <a:pt x="137" y="333"/>
                      </a:lnTo>
                      <a:lnTo>
                        <a:pt x="124" y="330"/>
                      </a:lnTo>
                      <a:lnTo>
                        <a:pt x="110" y="326"/>
                      </a:lnTo>
                      <a:lnTo>
                        <a:pt x="96" y="321"/>
                      </a:lnTo>
                      <a:lnTo>
                        <a:pt x="79" y="315"/>
                      </a:lnTo>
                      <a:lnTo>
                        <a:pt x="38" y="407"/>
                      </a:lnTo>
                      <a:lnTo>
                        <a:pt x="0" y="146"/>
                      </a:ln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7" name="Freeform 155"/>
                <p:cNvSpPr>
                  <a:spLocks/>
                </p:cNvSpPr>
                <p:nvPr/>
              </p:nvSpPr>
              <p:spPr bwMode="auto">
                <a:xfrm>
                  <a:off x="4388" y="1846"/>
                  <a:ext cx="413" cy="393"/>
                </a:xfrm>
                <a:custGeom>
                  <a:avLst/>
                  <a:gdLst>
                    <a:gd name="T0" fmla="*/ 9 w 465"/>
                    <a:gd name="T1" fmla="*/ 4 h 442"/>
                    <a:gd name="T2" fmla="*/ 9 w 465"/>
                    <a:gd name="T3" fmla="*/ 4 h 442"/>
                    <a:gd name="T4" fmla="*/ 8 w 465"/>
                    <a:gd name="T5" fmla="*/ 4 h 442"/>
                    <a:gd name="T6" fmla="*/ 8 w 465"/>
                    <a:gd name="T7" fmla="*/ 4 h 442"/>
                    <a:gd name="T8" fmla="*/ 8 w 465"/>
                    <a:gd name="T9" fmla="*/ 4 h 442"/>
                    <a:gd name="T10" fmla="*/ 8 w 465"/>
                    <a:gd name="T11" fmla="*/ 4 h 442"/>
                    <a:gd name="T12" fmla="*/ 8 w 465"/>
                    <a:gd name="T13" fmla="*/ 4 h 442"/>
                    <a:gd name="T14" fmla="*/ 8 w 465"/>
                    <a:gd name="T15" fmla="*/ 4 h 442"/>
                    <a:gd name="T16" fmla="*/ 8 w 465"/>
                    <a:gd name="T17" fmla="*/ 4 h 442"/>
                    <a:gd name="T18" fmla="*/ 8 w 465"/>
                    <a:gd name="T19" fmla="*/ 4 h 442"/>
                    <a:gd name="T20" fmla="*/ 8 w 465"/>
                    <a:gd name="T21" fmla="*/ 4 h 442"/>
                    <a:gd name="T22" fmla="*/ 7 w 465"/>
                    <a:gd name="T23" fmla="*/ 4 h 442"/>
                    <a:gd name="T24" fmla="*/ 7 w 465"/>
                    <a:gd name="T25" fmla="*/ 4 h 442"/>
                    <a:gd name="T26" fmla="*/ 7 w 465"/>
                    <a:gd name="T27" fmla="*/ 4 h 442"/>
                    <a:gd name="T28" fmla="*/ 7 w 465"/>
                    <a:gd name="T29" fmla="*/ 4 h 442"/>
                    <a:gd name="T30" fmla="*/ 7 w 465"/>
                    <a:gd name="T31" fmla="*/ 4 h 442"/>
                    <a:gd name="T32" fmla="*/ 7 w 465"/>
                    <a:gd name="T33" fmla="*/ 4 h 442"/>
                    <a:gd name="T34" fmla="*/ 6 w 465"/>
                    <a:gd name="T35" fmla="*/ 4 h 442"/>
                    <a:gd name="T36" fmla="*/ 6 w 465"/>
                    <a:gd name="T37" fmla="*/ 4 h 442"/>
                    <a:gd name="T38" fmla="*/ 6 w 465"/>
                    <a:gd name="T39" fmla="*/ 4 h 442"/>
                    <a:gd name="T40" fmla="*/ 6 w 465"/>
                    <a:gd name="T41" fmla="*/ 4 h 442"/>
                    <a:gd name="T42" fmla="*/ 6 w 465"/>
                    <a:gd name="T43" fmla="*/ 4 h 442"/>
                    <a:gd name="T44" fmla="*/ 5 w 465"/>
                    <a:gd name="T45" fmla="*/ 4 h 442"/>
                    <a:gd name="T46" fmla="*/ 5 w 465"/>
                    <a:gd name="T47" fmla="*/ 5 h 442"/>
                    <a:gd name="T48" fmla="*/ 5 w 465"/>
                    <a:gd name="T49" fmla="*/ 5 h 442"/>
                    <a:gd name="T50" fmla="*/ 5 w 465"/>
                    <a:gd name="T51" fmla="*/ 5 h 442"/>
                    <a:gd name="T52" fmla="*/ 4 w 465"/>
                    <a:gd name="T53" fmla="*/ 5 h 442"/>
                    <a:gd name="T54" fmla="*/ 4 w 465"/>
                    <a:gd name="T55" fmla="*/ 5 h 442"/>
                    <a:gd name="T56" fmla="*/ 4 w 465"/>
                    <a:gd name="T57" fmla="*/ 6 h 442"/>
                    <a:gd name="T58" fmla="*/ 4 w 465"/>
                    <a:gd name="T59" fmla="*/ 6 h 442"/>
                    <a:gd name="T60" fmla="*/ 4 w 465"/>
                    <a:gd name="T61" fmla="*/ 6 h 442"/>
                    <a:gd name="T62" fmla="*/ 4 w 465"/>
                    <a:gd name="T63" fmla="*/ 6 h 442"/>
                    <a:gd name="T64" fmla="*/ 4 w 465"/>
                    <a:gd name="T65" fmla="*/ 6 h 442"/>
                    <a:gd name="T66" fmla="*/ 4 w 465"/>
                    <a:gd name="T67" fmla="*/ 8 h 442"/>
                    <a:gd name="T68" fmla="*/ 4 w 465"/>
                    <a:gd name="T69" fmla="*/ 6 h 442"/>
                    <a:gd name="T70" fmla="*/ 0 w 465"/>
                    <a:gd name="T71" fmla="*/ 4 h 442"/>
                    <a:gd name="T72" fmla="*/ 4 w 465"/>
                    <a:gd name="T73" fmla="*/ 4 h 442"/>
                    <a:gd name="T74" fmla="*/ 4 w 465"/>
                    <a:gd name="T75" fmla="*/ 4 h 442"/>
                    <a:gd name="T76" fmla="*/ 4 w 465"/>
                    <a:gd name="T77" fmla="*/ 4 h 442"/>
                    <a:gd name="T78" fmla="*/ 4 w 465"/>
                    <a:gd name="T79" fmla="*/ 4 h 442"/>
                    <a:gd name="T80" fmla="*/ 4 w 465"/>
                    <a:gd name="T81" fmla="*/ 4 h 442"/>
                    <a:gd name="T82" fmla="*/ 4 w 465"/>
                    <a:gd name="T83" fmla="*/ 4 h 442"/>
                    <a:gd name="T84" fmla="*/ 4 w 465"/>
                    <a:gd name="T85" fmla="*/ 4 h 442"/>
                    <a:gd name="T86" fmla="*/ 4 w 465"/>
                    <a:gd name="T87" fmla="*/ 4 h 442"/>
                    <a:gd name="T88" fmla="*/ 4 w 465"/>
                    <a:gd name="T89" fmla="*/ 4 h 442"/>
                    <a:gd name="T90" fmla="*/ 4 w 465"/>
                    <a:gd name="T91" fmla="*/ 4 h 442"/>
                    <a:gd name="T92" fmla="*/ 4 w 465"/>
                    <a:gd name="T93" fmla="*/ 4 h 442"/>
                    <a:gd name="T94" fmla="*/ 4 w 465"/>
                    <a:gd name="T95" fmla="*/ 4 h 442"/>
                    <a:gd name="T96" fmla="*/ 4 w 465"/>
                    <a:gd name="T97" fmla="*/ 4 h 442"/>
                    <a:gd name="T98" fmla="*/ 4 w 465"/>
                    <a:gd name="T99" fmla="*/ 4 h 442"/>
                    <a:gd name="T100" fmla="*/ 4 w 465"/>
                    <a:gd name="T101" fmla="*/ 4 h 442"/>
                    <a:gd name="T102" fmla="*/ 4 w 465"/>
                    <a:gd name="T103" fmla="*/ 4 h 442"/>
                    <a:gd name="T104" fmla="*/ 4 w 465"/>
                    <a:gd name="T105" fmla="*/ 4 h 442"/>
                    <a:gd name="T106" fmla="*/ 4 w 465"/>
                    <a:gd name="T107" fmla="*/ 4 h 442"/>
                    <a:gd name="T108" fmla="*/ 4 w 465"/>
                    <a:gd name="T109" fmla="*/ 0 h 442"/>
                    <a:gd name="T110" fmla="*/ 9 w 465"/>
                    <a:gd name="T111" fmla="*/ 4 h 44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65"/>
                    <a:gd name="T169" fmla="*/ 0 h 442"/>
                    <a:gd name="T170" fmla="*/ 465 w 465"/>
                    <a:gd name="T171" fmla="*/ 442 h 44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65" h="442">
                      <a:moveTo>
                        <a:pt x="465" y="97"/>
                      </a:moveTo>
                      <a:lnTo>
                        <a:pt x="460" y="106"/>
                      </a:lnTo>
                      <a:lnTo>
                        <a:pt x="456" y="114"/>
                      </a:lnTo>
                      <a:lnTo>
                        <a:pt x="451" y="123"/>
                      </a:lnTo>
                      <a:lnTo>
                        <a:pt x="447" y="131"/>
                      </a:lnTo>
                      <a:lnTo>
                        <a:pt x="442" y="139"/>
                      </a:lnTo>
                      <a:lnTo>
                        <a:pt x="436" y="147"/>
                      </a:lnTo>
                      <a:lnTo>
                        <a:pt x="431" y="155"/>
                      </a:lnTo>
                      <a:lnTo>
                        <a:pt x="425" y="164"/>
                      </a:lnTo>
                      <a:lnTo>
                        <a:pt x="418" y="173"/>
                      </a:lnTo>
                      <a:lnTo>
                        <a:pt x="411" y="182"/>
                      </a:lnTo>
                      <a:lnTo>
                        <a:pt x="406" y="190"/>
                      </a:lnTo>
                      <a:lnTo>
                        <a:pt x="399" y="198"/>
                      </a:lnTo>
                      <a:lnTo>
                        <a:pt x="391" y="208"/>
                      </a:lnTo>
                      <a:lnTo>
                        <a:pt x="383" y="217"/>
                      </a:lnTo>
                      <a:lnTo>
                        <a:pt x="376" y="226"/>
                      </a:lnTo>
                      <a:lnTo>
                        <a:pt x="367" y="235"/>
                      </a:lnTo>
                      <a:lnTo>
                        <a:pt x="361" y="242"/>
                      </a:lnTo>
                      <a:lnTo>
                        <a:pt x="350" y="252"/>
                      </a:lnTo>
                      <a:lnTo>
                        <a:pt x="342" y="261"/>
                      </a:lnTo>
                      <a:lnTo>
                        <a:pt x="334" y="268"/>
                      </a:lnTo>
                      <a:lnTo>
                        <a:pt x="324" y="277"/>
                      </a:lnTo>
                      <a:lnTo>
                        <a:pt x="317" y="283"/>
                      </a:lnTo>
                      <a:lnTo>
                        <a:pt x="308" y="290"/>
                      </a:lnTo>
                      <a:lnTo>
                        <a:pt x="300" y="297"/>
                      </a:lnTo>
                      <a:lnTo>
                        <a:pt x="289" y="305"/>
                      </a:lnTo>
                      <a:lnTo>
                        <a:pt x="280" y="311"/>
                      </a:lnTo>
                      <a:lnTo>
                        <a:pt x="270" y="319"/>
                      </a:lnTo>
                      <a:lnTo>
                        <a:pt x="258" y="327"/>
                      </a:lnTo>
                      <a:lnTo>
                        <a:pt x="247" y="334"/>
                      </a:lnTo>
                      <a:lnTo>
                        <a:pt x="235" y="342"/>
                      </a:lnTo>
                      <a:lnTo>
                        <a:pt x="223" y="350"/>
                      </a:lnTo>
                      <a:lnTo>
                        <a:pt x="211" y="357"/>
                      </a:lnTo>
                      <a:lnTo>
                        <a:pt x="275" y="442"/>
                      </a:lnTo>
                      <a:lnTo>
                        <a:pt x="19" y="333"/>
                      </a:lnTo>
                      <a:lnTo>
                        <a:pt x="0" y="117"/>
                      </a:lnTo>
                      <a:lnTo>
                        <a:pt x="53" y="178"/>
                      </a:lnTo>
                      <a:lnTo>
                        <a:pt x="65" y="172"/>
                      </a:lnTo>
                      <a:lnTo>
                        <a:pt x="77" y="166"/>
                      </a:lnTo>
                      <a:lnTo>
                        <a:pt x="93" y="159"/>
                      </a:lnTo>
                      <a:lnTo>
                        <a:pt x="108" y="150"/>
                      </a:lnTo>
                      <a:lnTo>
                        <a:pt x="124" y="140"/>
                      </a:lnTo>
                      <a:lnTo>
                        <a:pt x="137" y="131"/>
                      </a:lnTo>
                      <a:lnTo>
                        <a:pt x="150" y="121"/>
                      </a:lnTo>
                      <a:lnTo>
                        <a:pt x="163" y="111"/>
                      </a:lnTo>
                      <a:lnTo>
                        <a:pt x="173" y="101"/>
                      </a:lnTo>
                      <a:lnTo>
                        <a:pt x="184" y="90"/>
                      </a:lnTo>
                      <a:lnTo>
                        <a:pt x="195" y="78"/>
                      </a:lnTo>
                      <a:lnTo>
                        <a:pt x="205" y="67"/>
                      </a:lnTo>
                      <a:lnTo>
                        <a:pt x="214" y="56"/>
                      </a:lnTo>
                      <a:lnTo>
                        <a:pt x="223" y="46"/>
                      </a:lnTo>
                      <a:lnTo>
                        <a:pt x="232" y="32"/>
                      </a:lnTo>
                      <a:lnTo>
                        <a:pt x="240" y="19"/>
                      </a:lnTo>
                      <a:lnTo>
                        <a:pt x="244" y="9"/>
                      </a:lnTo>
                      <a:lnTo>
                        <a:pt x="249" y="0"/>
                      </a:lnTo>
                      <a:lnTo>
                        <a:pt x="465" y="97"/>
                      </a:lnTo>
                      <a:close/>
                    </a:path>
                  </a:pathLst>
                </a:custGeom>
                <a:solidFill>
                  <a:srgbClr val="00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8" name="Freeform 156"/>
                <p:cNvSpPr>
                  <a:spLocks/>
                </p:cNvSpPr>
                <p:nvPr/>
              </p:nvSpPr>
              <p:spPr bwMode="auto">
                <a:xfrm>
                  <a:off x="4526" y="1496"/>
                  <a:ext cx="382" cy="456"/>
                </a:xfrm>
                <a:custGeom>
                  <a:avLst/>
                  <a:gdLst>
                    <a:gd name="T0" fmla="*/ 0 w 430"/>
                    <a:gd name="T1" fmla="*/ 5 h 514"/>
                    <a:gd name="T2" fmla="*/ 4 w 430"/>
                    <a:gd name="T3" fmla="*/ 6 h 514"/>
                    <a:gd name="T4" fmla="*/ 4 w 430"/>
                    <a:gd name="T5" fmla="*/ 6 h 514"/>
                    <a:gd name="T6" fmla="*/ 4 w 430"/>
                    <a:gd name="T7" fmla="*/ 6 h 514"/>
                    <a:gd name="T8" fmla="*/ 4 w 430"/>
                    <a:gd name="T9" fmla="*/ 6 h 514"/>
                    <a:gd name="T10" fmla="*/ 4 w 430"/>
                    <a:gd name="T11" fmla="*/ 5 h 514"/>
                    <a:gd name="T12" fmla="*/ 4 w 430"/>
                    <a:gd name="T13" fmla="*/ 5 h 514"/>
                    <a:gd name="T14" fmla="*/ 4 w 430"/>
                    <a:gd name="T15" fmla="*/ 5 h 514"/>
                    <a:gd name="T16" fmla="*/ 4 w 430"/>
                    <a:gd name="T17" fmla="*/ 4 h 514"/>
                    <a:gd name="T18" fmla="*/ 4 w 430"/>
                    <a:gd name="T19" fmla="*/ 4 h 514"/>
                    <a:gd name="T20" fmla="*/ 4 w 430"/>
                    <a:gd name="T21" fmla="*/ 4 h 514"/>
                    <a:gd name="T22" fmla="*/ 4 w 430"/>
                    <a:gd name="T23" fmla="*/ 4 h 514"/>
                    <a:gd name="T24" fmla="*/ 4 w 430"/>
                    <a:gd name="T25" fmla="*/ 4 h 514"/>
                    <a:gd name="T26" fmla="*/ 4 w 430"/>
                    <a:gd name="T27" fmla="*/ 4 h 514"/>
                    <a:gd name="T28" fmla="*/ 4 w 430"/>
                    <a:gd name="T29" fmla="*/ 4 h 514"/>
                    <a:gd name="T30" fmla="*/ 4 w 430"/>
                    <a:gd name="T31" fmla="*/ 4 h 514"/>
                    <a:gd name="T32" fmla="*/ 4 w 430"/>
                    <a:gd name="T33" fmla="*/ 4 h 514"/>
                    <a:gd name="T34" fmla="*/ 4 w 430"/>
                    <a:gd name="T35" fmla="*/ 4 h 514"/>
                    <a:gd name="T36" fmla="*/ 4 w 430"/>
                    <a:gd name="T37" fmla="*/ 4 h 514"/>
                    <a:gd name="T38" fmla="*/ 4 w 430"/>
                    <a:gd name="T39" fmla="*/ 4 h 514"/>
                    <a:gd name="T40" fmla="*/ 6 w 430"/>
                    <a:gd name="T41" fmla="*/ 0 h 514"/>
                    <a:gd name="T42" fmla="*/ 6 w 430"/>
                    <a:gd name="T43" fmla="*/ 4 h 514"/>
                    <a:gd name="T44" fmla="*/ 6 w 430"/>
                    <a:gd name="T45" fmla="*/ 4 h 514"/>
                    <a:gd name="T46" fmla="*/ 6 w 430"/>
                    <a:gd name="T47" fmla="*/ 4 h 514"/>
                    <a:gd name="T48" fmla="*/ 6 w 430"/>
                    <a:gd name="T49" fmla="*/ 4 h 514"/>
                    <a:gd name="T50" fmla="*/ 6 w 430"/>
                    <a:gd name="T51" fmla="*/ 4 h 514"/>
                    <a:gd name="T52" fmla="*/ 6 w 430"/>
                    <a:gd name="T53" fmla="*/ 4 h 514"/>
                    <a:gd name="T54" fmla="*/ 6 w 430"/>
                    <a:gd name="T55" fmla="*/ 4 h 514"/>
                    <a:gd name="T56" fmla="*/ 6 w 430"/>
                    <a:gd name="T57" fmla="*/ 4 h 514"/>
                    <a:gd name="T58" fmla="*/ 6 w 430"/>
                    <a:gd name="T59" fmla="*/ 4 h 514"/>
                    <a:gd name="T60" fmla="*/ 7 w 430"/>
                    <a:gd name="T61" fmla="*/ 4 h 514"/>
                    <a:gd name="T62" fmla="*/ 7 w 430"/>
                    <a:gd name="T63" fmla="*/ 4 h 514"/>
                    <a:gd name="T64" fmla="*/ 7 w 430"/>
                    <a:gd name="T65" fmla="*/ 4 h 514"/>
                    <a:gd name="T66" fmla="*/ 7 w 430"/>
                    <a:gd name="T67" fmla="*/ 4 h 514"/>
                    <a:gd name="T68" fmla="*/ 7 w 430"/>
                    <a:gd name="T69" fmla="*/ 4 h 514"/>
                    <a:gd name="T70" fmla="*/ 7 w 430"/>
                    <a:gd name="T71" fmla="*/ 4 h 514"/>
                    <a:gd name="T72" fmla="*/ 7 w 430"/>
                    <a:gd name="T73" fmla="*/ 4 h 514"/>
                    <a:gd name="T74" fmla="*/ 7 w 430"/>
                    <a:gd name="T75" fmla="*/ 4 h 514"/>
                    <a:gd name="T76" fmla="*/ 7 w 430"/>
                    <a:gd name="T77" fmla="*/ 4 h 514"/>
                    <a:gd name="T78" fmla="*/ 7 w 430"/>
                    <a:gd name="T79" fmla="*/ 4 h 514"/>
                    <a:gd name="T80" fmla="*/ 7 w 430"/>
                    <a:gd name="T81" fmla="*/ 4 h 514"/>
                    <a:gd name="T82" fmla="*/ 7 w 430"/>
                    <a:gd name="T83" fmla="*/ 4 h 514"/>
                    <a:gd name="T84" fmla="*/ 7 w 430"/>
                    <a:gd name="T85" fmla="*/ 4 h 514"/>
                    <a:gd name="T86" fmla="*/ 7 w 430"/>
                    <a:gd name="T87" fmla="*/ 4 h 514"/>
                    <a:gd name="T88" fmla="*/ 7 w 430"/>
                    <a:gd name="T89" fmla="*/ 5 h 514"/>
                    <a:gd name="T90" fmla="*/ 7 w 430"/>
                    <a:gd name="T91" fmla="*/ 5 h 514"/>
                    <a:gd name="T92" fmla="*/ 7 w 430"/>
                    <a:gd name="T93" fmla="*/ 5 h 514"/>
                    <a:gd name="T94" fmla="*/ 7 w 430"/>
                    <a:gd name="T95" fmla="*/ 6 h 514"/>
                    <a:gd name="T96" fmla="*/ 6 w 430"/>
                    <a:gd name="T97" fmla="*/ 6 h 514"/>
                    <a:gd name="T98" fmla="*/ 6 w 430"/>
                    <a:gd name="T99" fmla="*/ 6 h 514"/>
                    <a:gd name="T100" fmla="*/ 6 w 430"/>
                    <a:gd name="T101" fmla="*/ 7 h 514"/>
                    <a:gd name="T102" fmla="*/ 6 w 430"/>
                    <a:gd name="T103" fmla="*/ 7 h 514"/>
                    <a:gd name="T104" fmla="*/ 6 w 430"/>
                    <a:gd name="T105" fmla="*/ 7 h 514"/>
                    <a:gd name="T106" fmla="*/ 6 w 430"/>
                    <a:gd name="T107" fmla="*/ 8 h 514"/>
                    <a:gd name="T108" fmla="*/ 6 w 430"/>
                    <a:gd name="T109" fmla="*/ 8 h 514"/>
                    <a:gd name="T110" fmla="*/ 6 w 430"/>
                    <a:gd name="T111" fmla="*/ 8 h 514"/>
                    <a:gd name="T112" fmla="*/ 8 w 430"/>
                    <a:gd name="T113" fmla="*/ 9 h 514"/>
                    <a:gd name="T114" fmla="*/ 4 w 430"/>
                    <a:gd name="T115" fmla="*/ 9 h 514"/>
                    <a:gd name="T116" fmla="*/ 0 w 430"/>
                    <a:gd name="T117" fmla="*/ 5 h 51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430"/>
                    <a:gd name="T178" fmla="*/ 0 h 514"/>
                    <a:gd name="T179" fmla="*/ 430 w 430"/>
                    <a:gd name="T180" fmla="*/ 514 h 51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430" h="514">
                      <a:moveTo>
                        <a:pt x="0" y="327"/>
                      </a:moveTo>
                      <a:lnTo>
                        <a:pt x="107" y="365"/>
                      </a:lnTo>
                      <a:lnTo>
                        <a:pt x="113" y="352"/>
                      </a:lnTo>
                      <a:lnTo>
                        <a:pt x="117" y="340"/>
                      </a:lnTo>
                      <a:lnTo>
                        <a:pt x="120" y="328"/>
                      </a:lnTo>
                      <a:lnTo>
                        <a:pt x="124" y="318"/>
                      </a:lnTo>
                      <a:lnTo>
                        <a:pt x="127" y="307"/>
                      </a:lnTo>
                      <a:lnTo>
                        <a:pt x="129" y="293"/>
                      </a:lnTo>
                      <a:lnTo>
                        <a:pt x="131" y="281"/>
                      </a:lnTo>
                      <a:lnTo>
                        <a:pt x="133" y="269"/>
                      </a:lnTo>
                      <a:lnTo>
                        <a:pt x="135" y="255"/>
                      </a:lnTo>
                      <a:lnTo>
                        <a:pt x="136" y="241"/>
                      </a:lnTo>
                      <a:lnTo>
                        <a:pt x="136" y="215"/>
                      </a:lnTo>
                      <a:lnTo>
                        <a:pt x="135" y="201"/>
                      </a:lnTo>
                      <a:lnTo>
                        <a:pt x="134" y="189"/>
                      </a:lnTo>
                      <a:lnTo>
                        <a:pt x="132" y="176"/>
                      </a:lnTo>
                      <a:lnTo>
                        <a:pt x="130" y="163"/>
                      </a:lnTo>
                      <a:lnTo>
                        <a:pt x="127" y="152"/>
                      </a:lnTo>
                      <a:lnTo>
                        <a:pt x="124" y="137"/>
                      </a:lnTo>
                      <a:lnTo>
                        <a:pt x="120" y="123"/>
                      </a:lnTo>
                      <a:lnTo>
                        <a:pt x="327" y="0"/>
                      </a:lnTo>
                      <a:lnTo>
                        <a:pt x="332" y="12"/>
                      </a:lnTo>
                      <a:lnTo>
                        <a:pt x="336" y="23"/>
                      </a:lnTo>
                      <a:lnTo>
                        <a:pt x="340" y="34"/>
                      </a:lnTo>
                      <a:lnTo>
                        <a:pt x="344" y="44"/>
                      </a:lnTo>
                      <a:lnTo>
                        <a:pt x="347" y="55"/>
                      </a:lnTo>
                      <a:lnTo>
                        <a:pt x="351" y="66"/>
                      </a:lnTo>
                      <a:lnTo>
                        <a:pt x="354" y="75"/>
                      </a:lnTo>
                      <a:lnTo>
                        <a:pt x="356" y="85"/>
                      </a:lnTo>
                      <a:lnTo>
                        <a:pt x="359" y="96"/>
                      </a:lnTo>
                      <a:lnTo>
                        <a:pt x="362" y="107"/>
                      </a:lnTo>
                      <a:lnTo>
                        <a:pt x="364" y="120"/>
                      </a:lnTo>
                      <a:lnTo>
                        <a:pt x="366" y="131"/>
                      </a:lnTo>
                      <a:lnTo>
                        <a:pt x="369" y="143"/>
                      </a:lnTo>
                      <a:lnTo>
                        <a:pt x="371" y="156"/>
                      </a:lnTo>
                      <a:lnTo>
                        <a:pt x="371" y="169"/>
                      </a:lnTo>
                      <a:lnTo>
                        <a:pt x="373" y="184"/>
                      </a:lnTo>
                      <a:lnTo>
                        <a:pt x="374" y="198"/>
                      </a:lnTo>
                      <a:lnTo>
                        <a:pt x="374" y="211"/>
                      </a:lnTo>
                      <a:lnTo>
                        <a:pt x="374" y="225"/>
                      </a:lnTo>
                      <a:lnTo>
                        <a:pt x="374" y="243"/>
                      </a:lnTo>
                      <a:lnTo>
                        <a:pt x="373" y="260"/>
                      </a:lnTo>
                      <a:lnTo>
                        <a:pt x="373" y="271"/>
                      </a:lnTo>
                      <a:lnTo>
                        <a:pt x="371" y="284"/>
                      </a:lnTo>
                      <a:lnTo>
                        <a:pt x="371" y="297"/>
                      </a:lnTo>
                      <a:lnTo>
                        <a:pt x="368" y="312"/>
                      </a:lnTo>
                      <a:lnTo>
                        <a:pt x="366" y="325"/>
                      </a:lnTo>
                      <a:lnTo>
                        <a:pt x="363" y="337"/>
                      </a:lnTo>
                      <a:lnTo>
                        <a:pt x="360" y="353"/>
                      </a:lnTo>
                      <a:lnTo>
                        <a:pt x="357" y="364"/>
                      </a:lnTo>
                      <a:lnTo>
                        <a:pt x="354" y="378"/>
                      </a:lnTo>
                      <a:lnTo>
                        <a:pt x="350" y="391"/>
                      </a:lnTo>
                      <a:lnTo>
                        <a:pt x="345" y="404"/>
                      </a:lnTo>
                      <a:lnTo>
                        <a:pt x="341" y="417"/>
                      </a:lnTo>
                      <a:lnTo>
                        <a:pt x="335" y="433"/>
                      </a:lnTo>
                      <a:lnTo>
                        <a:pt x="329" y="450"/>
                      </a:lnTo>
                      <a:lnTo>
                        <a:pt x="430" y="489"/>
                      </a:lnTo>
                      <a:lnTo>
                        <a:pt x="176" y="514"/>
                      </a:lnTo>
                      <a:lnTo>
                        <a:pt x="0" y="32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29" name="Freeform 157"/>
                <p:cNvSpPr>
                  <a:spLocks/>
                </p:cNvSpPr>
                <p:nvPr/>
              </p:nvSpPr>
              <p:spPr bwMode="auto">
                <a:xfrm>
                  <a:off x="4456" y="1230"/>
                  <a:ext cx="447" cy="403"/>
                </a:xfrm>
                <a:custGeom>
                  <a:avLst/>
                  <a:gdLst>
                    <a:gd name="T0" fmla="*/ 4 w 503"/>
                    <a:gd name="T1" fmla="*/ 0 h 454"/>
                    <a:gd name="T2" fmla="*/ 4 w 503"/>
                    <a:gd name="T3" fmla="*/ 4 h 454"/>
                    <a:gd name="T4" fmla="*/ 4 w 503"/>
                    <a:gd name="T5" fmla="*/ 4 h 454"/>
                    <a:gd name="T6" fmla="*/ 4 w 503"/>
                    <a:gd name="T7" fmla="*/ 4 h 454"/>
                    <a:gd name="T8" fmla="*/ 4 w 503"/>
                    <a:gd name="T9" fmla="*/ 4 h 454"/>
                    <a:gd name="T10" fmla="*/ 4 w 503"/>
                    <a:gd name="T11" fmla="*/ 4 h 454"/>
                    <a:gd name="T12" fmla="*/ 4 w 503"/>
                    <a:gd name="T13" fmla="*/ 4 h 454"/>
                    <a:gd name="T14" fmla="*/ 4 w 503"/>
                    <a:gd name="T15" fmla="*/ 4 h 454"/>
                    <a:gd name="T16" fmla="*/ 4 w 503"/>
                    <a:gd name="T17" fmla="*/ 4 h 454"/>
                    <a:gd name="T18" fmla="*/ 4 w 503"/>
                    <a:gd name="T19" fmla="*/ 4 h 454"/>
                    <a:gd name="T20" fmla="*/ 4 w 503"/>
                    <a:gd name="T21" fmla="*/ 4 h 454"/>
                    <a:gd name="T22" fmla="*/ 4 w 503"/>
                    <a:gd name="T23" fmla="*/ 4 h 454"/>
                    <a:gd name="T24" fmla="*/ 4 w 503"/>
                    <a:gd name="T25" fmla="*/ 4 h 454"/>
                    <a:gd name="T26" fmla="*/ 4 w 503"/>
                    <a:gd name="T27" fmla="*/ 4 h 454"/>
                    <a:gd name="T28" fmla="*/ 4 w 503"/>
                    <a:gd name="T29" fmla="*/ 4 h 454"/>
                    <a:gd name="T30" fmla="*/ 4 w 503"/>
                    <a:gd name="T31" fmla="*/ 4 h 454"/>
                    <a:gd name="T32" fmla="*/ 4 w 503"/>
                    <a:gd name="T33" fmla="*/ 4 h 454"/>
                    <a:gd name="T34" fmla="*/ 4 w 503"/>
                    <a:gd name="T35" fmla="*/ 4 h 454"/>
                    <a:gd name="T36" fmla="*/ 4 w 503"/>
                    <a:gd name="T37" fmla="*/ 4 h 454"/>
                    <a:gd name="T38" fmla="*/ 4 w 503"/>
                    <a:gd name="T39" fmla="*/ 4 h 454"/>
                    <a:gd name="T40" fmla="*/ 4 w 503"/>
                    <a:gd name="T41" fmla="*/ 4 h 454"/>
                    <a:gd name="T42" fmla="*/ 5 w 503"/>
                    <a:gd name="T43" fmla="*/ 4 h 454"/>
                    <a:gd name="T44" fmla="*/ 5 w 503"/>
                    <a:gd name="T45" fmla="*/ 4 h 454"/>
                    <a:gd name="T46" fmla="*/ 5 w 503"/>
                    <a:gd name="T47" fmla="*/ 4 h 454"/>
                    <a:gd name="T48" fmla="*/ 5 w 503"/>
                    <a:gd name="T49" fmla="*/ 4 h 454"/>
                    <a:gd name="T50" fmla="*/ 6 w 503"/>
                    <a:gd name="T51" fmla="*/ 4 h 454"/>
                    <a:gd name="T52" fmla="*/ 6 w 503"/>
                    <a:gd name="T53" fmla="*/ 4 h 454"/>
                    <a:gd name="T54" fmla="*/ 6 w 503"/>
                    <a:gd name="T55" fmla="*/ 4 h 454"/>
                    <a:gd name="T56" fmla="*/ 6 w 503"/>
                    <a:gd name="T57" fmla="*/ 4 h 454"/>
                    <a:gd name="T58" fmla="*/ 6 w 503"/>
                    <a:gd name="T59" fmla="*/ 4 h 454"/>
                    <a:gd name="T60" fmla="*/ 6 w 503"/>
                    <a:gd name="T61" fmla="*/ 4 h 454"/>
                    <a:gd name="T62" fmla="*/ 7 w 503"/>
                    <a:gd name="T63" fmla="*/ 4 h 454"/>
                    <a:gd name="T64" fmla="*/ 7 w 503"/>
                    <a:gd name="T65" fmla="*/ 4 h 454"/>
                    <a:gd name="T66" fmla="*/ 7 w 503"/>
                    <a:gd name="T67" fmla="*/ 4 h 454"/>
                    <a:gd name="T68" fmla="*/ 7 w 503"/>
                    <a:gd name="T69" fmla="*/ 4 h 454"/>
                    <a:gd name="T70" fmla="*/ 7 w 503"/>
                    <a:gd name="T71" fmla="*/ 4 h 454"/>
                    <a:gd name="T72" fmla="*/ 7 w 503"/>
                    <a:gd name="T73" fmla="*/ 5 h 454"/>
                    <a:gd name="T74" fmla="*/ 7 w 503"/>
                    <a:gd name="T75" fmla="*/ 5 h 454"/>
                    <a:gd name="T76" fmla="*/ 9 w 503"/>
                    <a:gd name="T77" fmla="*/ 4 h 454"/>
                    <a:gd name="T78" fmla="*/ 6 w 503"/>
                    <a:gd name="T79" fmla="*/ 8 h 454"/>
                    <a:gd name="T80" fmla="*/ 4 w 503"/>
                    <a:gd name="T81" fmla="*/ 8 h 454"/>
                    <a:gd name="T82" fmla="*/ 4 w 503"/>
                    <a:gd name="T83" fmla="*/ 7 h 454"/>
                    <a:gd name="T84" fmla="*/ 4 w 503"/>
                    <a:gd name="T85" fmla="*/ 7 h 454"/>
                    <a:gd name="T86" fmla="*/ 4 w 503"/>
                    <a:gd name="T87" fmla="*/ 6 h 454"/>
                    <a:gd name="T88" fmla="*/ 4 w 503"/>
                    <a:gd name="T89" fmla="*/ 6 h 454"/>
                    <a:gd name="T90" fmla="*/ 4 w 503"/>
                    <a:gd name="T91" fmla="*/ 6 h 454"/>
                    <a:gd name="T92" fmla="*/ 4 w 503"/>
                    <a:gd name="T93" fmla="*/ 5 h 454"/>
                    <a:gd name="T94" fmla="*/ 4 w 503"/>
                    <a:gd name="T95" fmla="*/ 5 h 454"/>
                    <a:gd name="T96" fmla="*/ 4 w 503"/>
                    <a:gd name="T97" fmla="*/ 4 h 454"/>
                    <a:gd name="T98" fmla="*/ 4 w 503"/>
                    <a:gd name="T99" fmla="*/ 4 h 454"/>
                    <a:gd name="T100" fmla="*/ 4 w 503"/>
                    <a:gd name="T101" fmla="*/ 4 h 454"/>
                    <a:gd name="T102" fmla="*/ 4 w 503"/>
                    <a:gd name="T103" fmla="*/ 4 h 454"/>
                    <a:gd name="T104" fmla="*/ 4 w 503"/>
                    <a:gd name="T105" fmla="*/ 4 h 454"/>
                    <a:gd name="T106" fmla="*/ 4 w 503"/>
                    <a:gd name="T107" fmla="*/ 4 h 454"/>
                    <a:gd name="T108" fmla="*/ 4 w 503"/>
                    <a:gd name="T109" fmla="*/ 4 h 454"/>
                    <a:gd name="T110" fmla="*/ 4 w 503"/>
                    <a:gd name="T111" fmla="*/ 4 h 454"/>
                    <a:gd name="T112" fmla="*/ 4 w 503"/>
                    <a:gd name="T113" fmla="*/ 4 h 454"/>
                    <a:gd name="T114" fmla="*/ 4 w 503"/>
                    <a:gd name="T115" fmla="*/ 4 h 454"/>
                    <a:gd name="T116" fmla="*/ 0 w 503"/>
                    <a:gd name="T117" fmla="*/ 4 h 454"/>
                    <a:gd name="T118" fmla="*/ 4 w 503"/>
                    <a:gd name="T119" fmla="*/ 0 h 45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503"/>
                    <a:gd name="T181" fmla="*/ 0 h 454"/>
                    <a:gd name="T182" fmla="*/ 503 w 503"/>
                    <a:gd name="T183" fmla="*/ 454 h 45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503" h="454">
                      <a:moveTo>
                        <a:pt x="103" y="0"/>
                      </a:moveTo>
                      <a:lnTo>
                        <a:pt x="113" y="5"/>
                      </a:lnTo>
                      <a:lnTo>
                        <a:pt x="121" y="9"/>
                      </a:lnTo>
                      <a:lnTo>
                        <a:pt x="130" y="14"/>
                      </a:lnTo>
                      <a:lnTo>
                        <a:pt x="138" y="18"/>
                      </a:lnTo>
                      <a:lnTo>
                        <a:pt x="147" y="23"/>
                      </a:lnTo>
                      <a:lnTo>
                        <a:pt x="156" y="28"/>
                      </a:lnTo>
                      <a:lnTo>
                        <a:pt x="164" y="33"/>
                      </a:lnTo>
                      <a:lnTo>
                        <a:pt x="172" y="38"/>
                      </a:lnTo>
                      <a:lnTo>
                        <a:pt x="182" y="44"/>
                      </a:lnTo>
                      <a:lnTo>
                        <a:pt x="193" y="52"/>
                      </a:lnTo>
                      <a:lnTo>
                        <a:pt x="201" y="57"/>
                      </a:lnTo>
                      <a:lnTo>
                        <a:pt x="210" y="64"/>
                      </a:lnTo>
                      <a:lnTo>
                        <a:pt x="220" y="70"/>
                      </a:lnTo>
                      <a:lnTo>
                        <a:pt x="230" y="78"/>
                      </a:lnTo>
                      <a:lnTo>
                        <a:pt x="239" y="85"/>
                      </a:lnTo>
                      <a:lnTo>
                        <a:pt x="248" y="93"/>
                      </a:lnTo>
                      <a:lnTo>
                        <a:pt x="256" y="100"/>
                      </a:lnTo>
                      <a:lnTo>
                        <a:pt x="266" y="109"/>
                      </a:lnTo>
                      <a:lnTo>
                        <a:pt x="275" y="117"/>
                      </a:lnTo>
                      <a:lnTo>
                        <a:pt x="283" y="125"/>
                      </a:lnTo>
                      <a:lnTo>
                        <a:pt x="291" y="134"/>
                      </a:lnTo>
                      <a:lnTo>
                        <a:pt x="298" y="140"/>
                      </a:lnTo>
                      <a:lnTo>
                        <a:pt x="306" y="149"/>
                      </a:lnTo>
                      <a:lnTo>
                        <a:pt x="314" y="157"/>
                      </a:lnTo>
                      <a:lnTo>
                        <a:pt x="322" y="167"/>
                      </a:lnTo>
                      <a:lnTo>
                        <a:pt x="329" y="176"/>
                      </a:lnTo>
                      <a:lnTo>
                        <a:pt x="337" y="185"/>
                      </a:lnTo>
                      <a:lnTo>
                        <a:pt x="346" y="197"/>
                      </a:lnTo>
                      <a:lnTo>
                        <a:pt x="353" y="207"/>
                      </a:lnTo>
                      <a:lnTo>
                        <a:pt x="361" y="219"/>
                      </a:lnTo>
                      <a:lnTo>
                        <a:pt x="369" y="230"/>
                      </a:lnTo>
                      <a:lnTo>
                        <a:pt x="376" y="242"/>
                      </a:lnTo>
                      <a:lnTo>
                        <a:pt x="384" y="255"/>
                      </a:lnTo>
                      <a:lnTo>
                        <a:pt x="389" y="266"/>
                      </a:lnTo>
                      <a:lnTo>
                        <a:pt x="395" y="276"/>
                      </a:lnTo>
                      <a:lnTo>
                        <a:pt x="400" y="288"/>
                      </a:lnTo>
                      <a:lnTo>
                        <a:pt x="403" y="296"/>
                      </a:lnTo>
                      <a:lnTo>
                        <a:pt x="503" y="259"/>
                      </a:lnTo>
                      <a:lnTo>
                        <a:pt x="348" y="454"/>
                      </a:lnTo>
                      <a:lnTo>
                        <a:pt x="74" y="422"/>
                      </a:lnTo>
                      <a:lnTo>
                        <a:pt x="182" y="381"/>
                      </a:lnTo>
                      <a:lnTo>
                        <a:pt x="175" y="367"/>
                      </a:lnTo>
                      <a:lnTo>
                        <a:pt x="168" y="354"/>
                      </a:lnTo>
                      <a:lnTo>
                        <a:pt x="159" y="339"/>
                      </a:lnTo>
                      <a:lnTo>
                        <a:pt x="148" y="324"/>
                      </a:lnTo>
                      <a:lnTo>
                        <a:pt x="138" y="311"/>
                      </a:lnTo>
                      <a:lnTo>
                        <a:pt x="128" y="299"/>
                      </a:lnTo>
                      <a:lnTo>
                        <a:pt x="117" y="287"/>
                      </a:lnTo>
                      <a:lnTo>
                        <a:pt x="107" y="277"/>
                      </a:lnTo>
                      <a:lnTo>
                        <a:pt x="96" y="267"/>
                      </a:lnTo>
                      <a:lnTo>
                        <a:pt x="83" y="257"/>
                      </a:lnTo>
                      <a:lnTo>
                        <a:pt x="71" y="248"/>
                      </a:lnTo>
                      <a:lnTo>
                        <a:pt x="60" y="239"/>
                      </a:lnTo>
                      <a:lnTo>
                        <a:pt x="48" y="231"/>
                      </a:lnTo>
                      <a:lnTo>
                        <a:pt x="34" y="222"/>
                      </a:lnTo>
                      <a:lnTo>
                        <a:pt x="20" y="214"/>
                      </a:lnTo>
                      <a:lnTo>
                        <a:pt x="11" y="210"/>
                      </a:lnTo>
                      <a:lnTo>
                        <a:pt x="0" y="205"/>
                      </a:lnTo>
                      <a:lnTo>
                        <a:pt x="103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30" name="Freeform 158"/>
                <p:cNvSpPr>
                  <a:spLocks/>
                </p:cNvSpPr>
                <p:nvPr/>
              </p:nvSpPr>
              <p:spPr bwMode="auto">
                <a:xfrm>
                  <a:off x="4144" y="1128"/>
                  <a:ext cx="432" cy="330"/>
                </a:xfrm>
                <a:custGeom>
                  <a:avLst/>
                  <a:gdLst>
                    <a:gd name="T0" fmla="*/ 4 w 486"/>
                    <a:gd name="T1" fmla="*/ 7 h 372"/>
                    <a:gd name="T2" fmla="*/ 5 w 486"/>
                    <a:gd name="T3" fmla="*/ 5 h 372"/>
                    <a:gd name="T4" fmla="*/ 4 w 486"/>
                    <a:gd name="T5" fmla="*/ 5 h 372"/>
                    <a:gd name="T6" fmla="*/ 4 w 486"/>
                    <a:gd name="T7" fmla="*/ 5 h 372"/>
                    <a:gd name="T8" fmla="*/ 4 w 486"/>
                    <a:gd name="T9" fmla="*/ 5 h 372"/>
                    <a:gd name="T10" fmla="*/ 4 w 486"/>
                    <a:gd name="T11" fmla="*/ 4 h 372"/>
                    <a:gd name="T12" fmla="*/ 4 w 486"/>
                    <a:gd name="T13" fmla="*/ 4 h 372"/>
                    <a:gd name="T14" fmla="*/ 4 w 486"/>
                    <a:gd name="T15" fmla="*/ 4 h 372"/>
                    <a:gd name="T16" fmla="*/ 4 w 486"/>
                    <a:gd name="T17" fmla="*/ 4 h 372"/>
                    <a:gd name="T18" fmla="*/ 4 w 486"/>
                    <a:gd name="T19" fmla="*/ 4 h 372"/>
                    <a:gd name="T20" fmla="*/ 4 w 486"/>
                    <a:gd name="T21" fmla="*/ 4 h 372"/>
                    <a:gd name="T22" fmla="*/ 4 w 486"/>
                    <a:gd name="T23" fmla="*/ 4 h 372"/>
                    <a:gd name="T24" fmla="*/ 4 w 486"/>
                    <a:gd name="T25" fmla="*/ 4 h 372"/>
                    <a:gd name="T26" fmla="*/ 4 w 486"/>
                    <a:gd name="T27" fmla="*/ 4 h 372"/>
                    <a:gd name="T28" fmla="*/ 4 w 486"/>
                    <a:gd name="T29" fmla="*/ 5 h 372"/>
                    <a:gd name="T30" fmla="*/ 4 w 486"/>
                    <a:gd name="T31" fmla="*/ 5 h 372"/>
                    <a:gd name="T32" fmla="*/ 4 w 486"/>
                    <a:gd name="T33" fmla="*/ 5 h 372"/>
                    <a:gd name="T34" fmla="*/ 4 w 486"/>
                    <a:gd name="T35" fmla="*/ 4 h 372"/>
                    <a:gd name="T36" fmla="*/ 0 w 486"/>
                    <a:gd name="T37" fmla="*/ 4 h 372"/>
                    <a:gd name="T38" fmla="*/ 4 w 486"/>
                    <a:gd name="T39" fmla="*/ 4 h 372"/>
                    <a:gd name="T40" fmla="*/ 4 w 486"/>
                    <a:gd name="T41" fmla="*/ 4 h 372"/>
                    <a:gd name="T42" fmla="*/ 4 w 486"/>
                    <a:gd name="T43" fmla="*/ 4 h 372"/>
                    <a:gd name="T44" fmla="*/ 4 w 486"/>
                    <a:gd name="T45" fmla="*/ 4 h 372"/>
                    <a:gd name="T46" fmla="*/ 4 w 486"/>
                    <a:gd name="T47" fmla="*/ 4 h 372"/>
                    <a:gd name="T48" fmla="*/ 4 w 486"/>
                    <a:gd name="T49" fmla="*/ 4 h 372"/>
                    <a:gd name="T50" fmla="*/ 4 w 486"/>
                    <a:gd name="T51" fmla="*/ 4 h 372"/>
                    <a:gd name="T52" fmla="*/ 4 w 486"/>
                    <a:gd name="T53" fmla="*/ 4 h 372"/>
                    <a:gd name="T54" fmla="*/ 4 w 486"/>
                    <a:gd name="T55" fmla="*/ 4 h 372"/>
                    <a:gd name="T56" fmla="*/ 4 w 486"/>
                    <a:gd name="T57" fmla="*/ 4 h 372"/>
                    <a:gd name="T58" fmla="*/ 4 w 486"/>
                    <a:gd name="T59" fmla="*/ 4 h 372"/>
                    <a:gd name="T60" fmla="*/ 4 w 486"/>
                    <a:gd name="T61" fmla="*/ 4 h 372"/>
                    <a:gd name="T62" fmla="*/ 4 w 486"/>
                    <a:gd name="T63" fmla="*/ 4 h 372"/>
                    <a:gd name="T64" fmla="*/ 4 w 486"/>
                    <a:gd name="T65" fmla="*/ 4 h 372"/>
                    <a:gd name="T66" fmla="*/ 4 w 486"/>
                    <a:gd name="T67" fmla="*/ 4 h 372"/>
                    <a:gd name="T68" fmla="*/ 4 w 486"/>
                    <a:gd name="T69" fmla="*/ 4 h 372"/>
                    <a:gd name="T70" fmla="*/ 4 w 486"/>
                    <a:gd name="T71" fmla="*/ 4 h 372"/>
                    <a:gd name="T72" fmla="*/ 4 w 486"/>
                    <a:gd name="T73" fmla="*/ 4 h 372"/>
                    <a:gd name="T74" fmla="*/ 4 w 486"/>
                    <a:gd name="T75" fmla="*/ 4 h 372"/>
                    <a:gd name="T76" fmla="*/ 4 w 486"/>
                    <a:gd name="T77" fmla="*/ 4 h 372"/>
                    <a:gd name="T78" fmla="*/ 4 w 486"/>
                    <a:gd name="T79" fmla="*/ 4 h 372"/>
                    <a:gd name="T80" fmla="*/ 5 w 486"/>
                    <a:gd name="T81" fmla="*/ 4 h 372"/>
                    <a:gd name="T82" fmla="*/ 5 w 486"/>
                    <a:gd name="T83" fmla="*/ 4 h 372"/>
                    <a:gd name="T84" fmla="*/ 5 w 486"/>
                    <a:gd name="T85" fmla="*/ 4 h 372"/>
                    <a:gd name="T86" fmla="*/ 6 w 486"/>
                    <a:gd name="T87" fmla="*/ 4 h 372"/>
                    <a:gd name="T88" fmla="*/ 6 w 486"/>
                    <a:gd name="T89" fmla="*/ 4 h 372"/>
                    <a:gd name="T90" fmla="*/ 6 w 486"/>
                    <a:gd name="T91" fmla="*/ 4 h 372"/>
                    <a:gd name="T92" fmla="*/ 7 w 486"/>
                    <a:gd name="T93" fmla="*/ 4 h 372"/>
                    <a:gd name="T94" fmla="*/ 7 w 486"/>
                    <a:gd name="T95" fmla="*/ 4 h 372"/>
                    <a:gd name="T96" fmla="*/ 8 w 486"/>
                    <a:gd name="T97" fmla="*/ 0 h 372"/>
                    <a:gd name="T98" fmla="*/ 9 w 486"/>
                    <a:gd name="T99" fmla="*/ 4 h 372"/>
                    <a:gd name="T100" fmla="*/ 4 w 486"/>
                    <a:gd name="T101" fmla="*/ 7 h 372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486"/>
                    <a:gd name="T154" fmla="*/ 0 h 372"/>
                    <a:gd name="T155" fmla="*/ 486 w 486"/>
                    <a:gd name="T156" fmla="*/ 372 h 372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486" h="372">
                      <a:moveTo>
                        <a:pt x="259" y="372"/>
                      </a:moveTo>
                      <a:lnTo>
                        <a:pt x="291" y="299"/>
                      </a:lnTo>
                      <a:lnTo>
                        <a:pt x="280" y="296"/>
                      </a:lnTo>
                      <a:lnTo>
                        <a:pt x="269" y="294"/>
                      </a:lnTo>
                      <a:lnTo>
                        <a:pt x="254" y="291"/>
                      </a:lnTo>
                      <a:lnTo>
                        <a:pt x="242" y="289"/>
                      </a:lnTo>
                      <a:lnTo>
                        <a:pt x="229" y="287"/>
                      </a:lnTo>
                      <a:lnTo>
                        <a:pt x="214" y="286"/>
                      </a:lnTo>
                      <a:lnTo>
                        <a:pt x="199" y="285"/>
                      </a:lnTo>
                      <a:lnTo>
                        <a:pt x="172" y="285"/>
                      </a:lnTo>
                      <a:lnTo>
                        <a:pt x="158" y="285"/>
                      </a:lnTo>
                      <a:lnTo>
                        <a:pt x="144" y="287"/>
                      </a:lnTo>
                      <a:lnTo>
                        <a:pt x="131" y="288"/>
                      </a:lnTo>
                      <a:lnTo>
                        <a:pt x="118" y="290"/>
                      </a:lnTo>
                      <a:lnTo>
                        <a:pt x="105" y="293"/>
                      </a:lnTo>
                      <a:lnTo>
                        <a:pt x="90" y="296"/>
                      </a:lnTo>
                      <a:lnTo>
                        <a:pt x="76" y="300"/>
                      </a:lnTo>
                      <a:lnTo>
                        <a:pt x="111" y="147"/>
                      </a:lnTo>
                      <a:lnTo>
                        <a:pt x="0" y="86"/>
                      </a:lnTo>
                      <a:lnTo>
                        <a:pt x="5" y="84"/>
                      </a:lnTo>
                      <a:lnTo>
                        <a:pt x="17" y="80"/>
                      </a:lnTo>
                      <a:lnTo>
                        <a:pt x="26" y="78"/>
                      </a:lnTo>
                      <a:lnTo>
                        <a:pt x="36" y="75"/>
                      </a:lnTo>
                      <a:lnTo>
                        <a:pt x="48" y="73"/>
                      </a:lnTo>
                      <a:lnTo>
                        <a:pt x="58" y="70"/>
                      </a:lnTo>
                      <a:lnTo>
                        <a:pt x="71" y="67"/>
                      </a:lnTo>
                      <a:lnTo>
                        <a:pt x="83" y="65"/>
                      </a:lnTo>
                      <a:lnTo>
                        <a:pt x="96" y="64"/>
                      </a:lnTo>
                      <a:lnTo>
                        <a:pt x="110" y="62"/>
                      </a:lnTo>
                      <a:lnTo>
                        <a:pt x="123" y="60"/>
                      </a:lnTo>
                      <a:lnTo>
                        <a:pt x="139" y="60"/>
                      </a:lnTo>
                      <a:lnTo>
                        <a:pt x="153" y="59"/>
                      </a:lnTo>
                      <a:lnTo>
                        <a:pt x="168" y="59"/>
                      </a:lnTo>
                      <a:lnTo>
                        <a:pt x="183" y="59"/>
                      </a:lnTo>
                      <a:lnTo>
                        <a:pt x="202" y="59"/>
                      </a:lnTo>
                      <a:lnTo>
                        <a:pt x="219" y="59"/>
                      </a:lnTo>
                      <a:lnTo>
                        <a:pt x="231" y="60"/>
                      </a:lnTo>
                      <a:lnTo>
                        <a:pt x="245" y="61"/>
                      </a:lnTo>
                      <a:lnTo>
                        <a:pt x="258" y="62"/>
                      </a:lnTo>
                      <a:lnTo>
                        <a:pt x="274" y="64"/>
                      </a:lnTo>
                      <a:lnTo>
                        <a:pt x="287" y="67"/>
                      </a:lnTo>
                      <a:lnTo>
                        <a:pt x="300" y="69"/>
                      </a:lnTo>
                      <a:lnTo>
                        <a:pt x="317" y="72"/>
                      </a:lnTo>
                      <a:lnTo>
                        <a:pt x="329" y="75"/>
                      </a:lnTo>
                      <a:lnTo>
                        <a:pt x="345" y="79"/>
                      </a:lnTo>
                      <a:lnTo>
                        <a:pt x="357" y="82"/>
                      </a:lnTo>
                      <a:lnTo>
                        <a:pt x="371" y="86"/>
                      </a:lnTo>
                      <a:lnTo>
                        <a:pt x="385" y="90"/>
                      </a:lnTo>
                      <a:lnTo>
                        <a:pt x="426" y="0"/>
                      </a:lnTo>
                      <a:lnTo>
                        <a:pt x="486" y="252"/>
                      </a:lnTo>
                      <a:lnTo>
                        <a:pt x="259" y="37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31" name="Rectangle 159"/>
                <p:cNvSpPr>
                  <a:spLocks noChangeArrowheads="1"/>
                </p:cNvSpPr>
                <p:nvPr/>
              </p:nvSpPr>
              <p:spPr bwMode="auto">
                <a:xfrm>
                  <a:off x="4176" y="1635"/>
                  <a:ext cx="307" cy="1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 b="1">
                      <a:solidFill>
                        <a:srgbClr val="000000"/>
                      </a:solidFill>
                      <a:latin typeface="Albertus Medium"/>
                      <a:cs typeface="Arial" panose="020B0604020202020204" pitchFamily="34" charset="0"/>
                    </a:rPr>
                    <a:t>CLF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32" name="Rectangle 161"/>
                <p:cNvSpPr>
                  <a:spLocks noChangeArrowheads="1"/>
                </p:cNvSpPr>
                <p:nvPr/>
              </p:nvSpPr>
              <p:spPr bwMode="auto">
                <a:xfrm>
                  <a:off x="4693" y="1937"/>
                  <a:ext cx="52" cy="1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000" b="1">
                      <a:solidFill>
                        <a:srgbClr val="FF3399"/>
                      </a:solidFill>
                      <a:latin typeface="Albertus Medium"/>
                      <a:cs typeface="Arial" panose="020B0604020202020204" pitchFamily="34" charset="0"/>
                    </a:rPr>
                    <a:t>-</a:t>
                  </a:r>
                  <a:endParaRPr lang="en-US" altLang="en-US" sz="180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33" name="Freeform 162"/>
                <p:cNvSpPr>
                  <a:spLocks noEditPoints="1"/>
                </p:cNvSpPr>
                <p:nvPr/>
              </p:nvSpPr>
              <p:spPr bwMode="auto">
                <a:xfrm>
                  <a:off x="2619" y="2534"/>
                  <a:ext cx="664" cy="99"/>
                </a:xfrm>
                <a:custGeom>
                  <a:avLst/>
                  <a:gdLst>
                    <a:gd name="T0" fmla="*/ 5 w 1000"/>
                    <a:gd name="T1" fmla="*/ 20 h 108"/>
                    <a:gd name="T2" fmla="*/ 52 w 1000"/>
                    <a:gd name="T3" fmla="*/ 20 h 108"/>
                    <a:gd name="T4" fmla="*/ 52 w 1000"/>
                    <a:gd name="T5" fmla="*/ 39 h 108"/>
                    <a:gd name="T6" fmla="*/ 5 w 1000"/>
                    <a:gd name="T7" fmla="*/ 39 h 108"/>
                    <a:gd name="T8" fmla="*/ 5 w 1000"/>
                    <a:gd name="T9" fmla="*/ 20 h 108"/>
                    <a:gd name="T10" fmla="*/ 6 w 1000"/>
                    <a:gd name="T11" fmla="*/ 59 h 108"/>
                    <a:gd name="T12" fmla="*/ 0 w 1000"/>
                    <a:gd name="T13" fmla="*/ 30 h 108"/>
                    <a:gd name="T14" fmla="*/ 6 w 1000"/>
                    <a:gd name="T15" fmla="*/ 0 h 108"/>
                    <a:gd name="T16" fmla="*/ 6 w 1000"/>
                    <a:gd name="T17" fmla="*/ 59 h 108"/>
                    <a:gd name="T18" fmla="*/ 51 w 1000"/>
                    <a:gd name="T19" fmla="*/ 0 h 108"/>
                    <a:gd name="T20" fmla="*/ 57 w 1000"/>
                    <a:gd name="T21" fmla="*/ 30 h 108"/>
                    <a:gd name="T22" fmla="*/ 51 w 1000"/>
                    <a:gd name="T23" fmla="*/ 59 h 108"/>
                    <a:gd name="T24" fmla="*/ 51 w 1000"/>
                    <a:gd name="T25" fmla="*/ 0 h 10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000"/>
                    <a:gd name="T40" fmla="*/ 0 h 108"/>
                    <a:gd name="T41" fmla="*/ 1000 w 1000"/>
                    <a:gd name="T42" fmla="*/ 108 h 10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000" h="108">
                      <a:moveTo>
                        <a:pt x="90" y="36"/>
                      </a:moveTo>
                      <a:lnTo>
                        <a:pt x="911" y="36"/>
                      </a:lnTo>
                      <a:lnTo>
                        <a:pt x="911" y="72"/>
                      </a:lnTo>
                      <a:lnTo>
                        <a:pt x="90" y="72"/>
                      </a:lnTo>
                      <a:lnTo>
                        <a:pt x="90" y="36"/>
                      </a:lnTo>
                      <a:close/>
                      <a:moveTo>
                        <a:pt x="108" y="108"/>
                      </a:moveTo>
                      <a:lnTo>
                        <a:pt x="0" y="54"/>
                      </a:lnTo>
                      <a:lnTo>
                        <a:pt x="108" y="0"/>
                      </a:lnTo>
                      <a:lnTo>
                        <a:pt x="108" y="108"/>
                      </a:lnTo>
                      <a:close/>
                      <a:moveTo>
                        <a:pt x="893" y="0"/>
                      </a:moveTo>
                      <a:lnTo>
                        <a:pt x="1000" y="54"/>
                      </a:lnTo>
                      <a:lnTo>
                        <a:pt x="893" y="108"/>
                      </a:lnTo>
                      <a:lnTo>
                        <a:pt x="893" y="0"/>
                      </a:lnTo>
                      <a:close/>
                    </a:path>
                  </a:pathLst>
                </a:custGeom>
                <a:solidFill>
                  <a:srgbClr val="CC6600"/>
                </a:solidFill>
                <a:ln w="6350">
                  <a:solidFill>
                    <a:srgbClr val="CC6600"/>
                  </a:solidFill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34" name="Freeform 163"/>
                <p:cNvSpPr>
                  <a:spLocks noEditPoints="1"/>
                </p:cNvSpPr>
                <p:nvPr/>
              </p:nvSpPr>
              <p:spPr bwMode="auto">
                <a:xfrm>
                  <a:off x="2785" y="1488"/>
                  <a:ext cx="959" cy="144"/>
                </a:xfrm>
                <a:custGeom>
                  <a:avLst/>
                  <a:gdLst>
                    <a:gd name="T0" fmla="*/ 0 w 1952"/>
                    <a:gd name="T1" fmla="*/ 632880 h 108"/>
                    <a:gd name="T2" fmla="*/ 0 w 1952"/>
                    <a:gd name="T3" fmla="*/ 632880 h 108"/>
                    <a:gd name="T4" fmla="*/ 0 w 1952"/>
                    <a:gd name="T5" fmla="*/ 1276267 h 108"/>
                    <a:gd name="T6" fmla="*/ 0 w 1952"/>
                    <a:gd name="T7" fmla="*/ 1276267 h 108"/>
                    <a:gd name="T8" fmla="*/ 0 w 1952"/>
                    <a:gd name="T9" fmla="*/ 632880 h 108"/>
                    <a:gd name="T10" fmla="*/ 0 w 1952"/>
                    <a:gd name="T11" fmla="*/ 1912631 h 108"/>
                    <a:gd name="T12" fmla="*/ 0 w 1952"/>
                    <a:gd name="T13" fmla="*/ 957200 h 108"/>
                    <a:gd name="T14" fmla="*/ 0 w 1952"/>
                    <a:gd name="T15" fmla="*/ 0 h 108"/>
                    <a:gd name="T16" fmla="*/ 0 w 1952"/>
                    <a:gd name="T17" fmla="*/ 1912631 h 108"/>
                    <a:gd name="T18" fmla="*/ 0 w 1952"/>
                    <a:gd name="T19" fmla="*/ 0 h 108"/>
                    <a:gd name="T20" fmla="*/ 0 w 1952"/>
                    <a:gd name="T21" fmla="*/ 957200 h 108"/>
                    <a:gd name="T22" fmla="*/ 0 w 1952"/>
                    <a:gd name="T23" fmla="*/ 1912631 h 108"/>
                    <a:gd name="T24" fmla="*/ 0 w 1952"/>
                    <a:gd name="T25" fmla="*/ 0 h 10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952"/>
                    <a:gd name="T40" fmla="*/ 0 h 108"/>
                    <a:gd name="T41" fmla="*/ 1952 w 1952"/>
                    <a:gd name="T42" fmla="*/ 108 h 10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952" h="108">
                      <a:moveTo>
                        <a:pt x="90" y="36"/>
                      </a:moveTo>
                      <a:lnTo>
                        <a:pt x="1863" y="36"/>
                      </a:lnTo>
                      <a:lnTo>
                        <a:pt x="1863" y="72"/>
                      </a:lnTo>
                      <a:lnTo>
                        <a:pt x="90" y="72"/>
                      </a:lnTo>
                      <a:lnTo>
                        <a:pt x="90" y="36"/>
                      </a:lnTo>
                      <a:close/>
                      <a:moveTo>
                        <a:pt x="108" y="108"/>
                      </a:moveTo>
                      <a:lnTo>
                        <a:pt x="0" y="54"/>
                      </a:lnTo>
                      <a:lnTo>
                        <a:pt x="108" y="0"/>
                      </a:lnTo>
                      <a:lnTo>
                        <a:pt x="108" y="108"/>
                      </a:lnTo>
                      <a:close/>
                      <a:moveTo>
                        <a:pt x="1845" y="0"/>
                      </a:moveTo>
                      <a:lnTo>
                        <a:pt x="1952" y="54"/>
                      </a:lnTo>
                      <a:lnTo>
                        <a:pt x="1845" y="108"/>
                      </a:lnTo>
                      <a:lnTo>
                        <a:pt x="1845" y="0"/>
                      </a:lnTo>
                      <a:close/>
                    </a:path>
                  </a:pathLst>
                </a:custGeom>
                <a:solidFill>
                  <a:srgbClr val="CC6600"/>
                </a:solidFill>
                <a:ln w="6350">
                  <a:solidFill>
                    <a:srgbClr val="CC6600"/>
                  </a:solidFill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35" name="Freeform 164"/>
                <p:cNvSpPr>
                  <a:spLocks/>
                </p:cNvSpPr>
                <p:nvPr/>
              </p:nvSpPr>
              <p:spPr bwMode="auto">
                <a:xfrm>
                  <a:off x="4236" y="24"/>
                  <a:ext cx="439" cy="416"/>
                </a:xfrm>
                <a:custGeom>
                  <a:avLst/>
                  <a:gdLst>
                    <a:gd name="T0" fmla="*/ 0 w 494"/>
                    <a:gd name="T1" fmla="*/ 7 h 468"/>
                    <a:gd name="T2" fmla="*/ 4 w 494"/>
                    <a:gd name="T3" fmla="*/ 6 h 468"/>
                    <a:gd name="T4" fmla="*/ 4 w 494"/>
                    <a:gd name="T5" fmla="*/ 6 h 468"/>
                    <a:gd name="T6" fmla="*/ 4 w 494"/>
                    <a:gd name="T7" fmla="*/ 6 h 468"/>
                    <a:gd name="T8" fmla="*/ 4 w 494"/>
                    <a:gd name="T9" fmla="*/ 6 h 468"/>
                    <a:gd name="T10" fmla="*/ 4 w 494"/>
                    <a:gd name="T11" fmla="*/ 6 h 468"/>
                    <a:gd name="T12" fmla="*/ 4 w 494"/>
                    <a:gd name="T13" fmla="*/ 5 h 468"/>
                    <a:gd name="T14" fmla="*/ 4 w 494"/>
                    <a:gd name="T15" fmla="*/ 5 h 468"/>
                    <a:gd name="T16" fmla="*/ 4 w 494"/>
                    <a:gd name="T17" fmla="*/ 5 h 468"/>
                    <a:gd name="T18" fmla="*/ 4 w 494"/>
                    <a:gd name="T19" fmla="*/ 5 h 468"/>
                    <a:gd name="T20" fmla="*/ 4 w 494"/>
                    <a:gd name="T21" fmla="*/ 4 h 468"/>
                    <a:gd name="T22" fmla="*/ 4 w 494"/>
                    <a:gd name="T23" fmla="*/ 4 h 468"/>
                    <a:gd name="T24" fmla="*/ 4 w 494"/>
                    <a:gd name="T25" fmla="*/ 4 h 468"/>
                    <a:gd name="T26" fmla="*/ 4 w 494"/>
                    <a:gd name="T27" fmla="*/ 4 h 468"/>
                    <a:gd name="T28" fmla="*/ 4 w 494"/>
                    <a:gd name="T29" fmla="*/ 4 h 468"/>
                    <a:gd name="T30" fmla="*/ 4 w 494"/>
                    <a:gd name="T31" fmla="*/ 4 h 468"/>
                    <a:gd name="T32" fmla="*/ 4 w 494"/>
                    <a:gd name="T33" fmla="*/ 4 h 468"/>
                    <a:gd name="T34" fmla="*/ 4 w 494"/>
                    <a:gd name="T35" fmla="*/ 4 h 468"/>
                    <a:gd name="T36" fmla="*/ 4 w 494"/>
                    <a:gd name="T37" fmla="*/ 4 h 468"/>
                    <a:gd name="T38" fmla="*/ 4 w 494"/>
                    <a:gd name="T39" fmla="*/ 4 h 468"/>
                    <a:gd name="T40" fmla="*/ 4 w 494"/>
                    <a:gd name="T41" fmla="*/ 4 h 468"/>
                    <a:gd name="T42" fmla="*/ 4 w 494"/>
                    <a:gd name="T43" fmla="*/ 4 h 468"/>
                    <a:gd name="T44" fmla="*/ 4 w 494"/>
                    <a:gd name="T45" fmla="*/ 4 h 468"/>
                    <a:gd name="T46" fmla="*/ 4 w 494"/>
                    <a:gd name="T47" fmla="*/ 4 h 468"/>
                    <a:gd name="T48" fmla="*/ 4 w 494"/>
                    <a:gd name="T49" fmla="*/ 4 h 468"/>
                    <a:gd name="T50" fmla="*/ 4 w 494"/>
                    <a:gd name="T51" fmla="*/ 4 h 468"/>
                    <a:gd name="T52" fmla="*/ 4 w 494"/>
                    <a:gd name="T53" fmla="*/ 4 h 468"/>
                    <a:gd name="T54" fmla="*/ 4 w 494"/>
                    <a:gd name="T55" fmla="*/ 4 h 468"/>
                    <a:gd name="T56" fmla="*/ 4 w 494"/>
                    <a:gd name="T57" fmla="*/ 4 h 468"/>
                    <a:gd name="T58" fmla="*/ 4 w 494"/>
                    <a:gd name="T59" fmla="*/ 4 h 468"/>
                    <a:gd name="T60" fmla="*/ 4 w 494"/>
                    <a:gd name="T61" fmla="*/ 4 h 468"/>
                    <a:gd name="T62" fmla="*/ 4 w 494"/>
                    <a:gd name="T63" fmla="*/ 4 h 468"/>
                    <a:gd name="T64" fmla="*/ 4 w 494"/>
                    <a:gd name="T65" fmla="*/ 4 h 468"/>
                    <a:gd name="T66" fmla="*/ 4 w 494"/>
                    <a:gd name="T67" fmla="*/ 4 h 468"/>
                    <a:gd name="T68" fmla="*/ 4 w 494"/>
                    <a:gd name="T69" fmla="*/ 4 h 468"/>
                    <a:gd name="T70" fmla="*/ 5 w 494"/>
                    <a:gd name="T71" fmla="*/ 4 h 468"/>
                    <a:gd name="T72" fmla="*/ 5 w 494"/>
                    <a:gd name="T73" fmla="*/ 4 h 468"/>
                    <a:gd name="T74" fmla="*/ 5 w 494"/>
                    <a:gd name="T75" fmla="*/ 4 h 468"/>
                    <a:gd name="T76" fmla="*/ 4 w 494"/>
                    <a:gd name="T77" fmla="*/ 0 h 468"/>
                    <a:gd name="T78" fmla="*/ 9 w 494"/>
                    <a:gd name="T79" fmla="*/ 4 h 468"/>
                    <a:gd name="T80" fmla="*/ 8 w 494"/>
                    <a:gd name="T81" fmla="*/ 7 h 468"/>
                    <a:gd name="T82" fmla="*/ 7 w 494"/>
                    <a:gd name="T83" fmla="*/ 5 h 468"/>
                    <a:gd name="T84" fmla="*/ 7 w 494"/>
                    <a:gd name="T85" fmla="*/ 5 h 468"/>
                    <a:gd name="T86" fmla="*/ 7 w 494"/>
                    <a:gd name="T87" fmla="*/ 5 h 468"/>
                    <a:gd name="T88" fmla="*/ 6 w 494"/>
                    <a:gd name="T89" fmla="*/ 5 h 468"/>
                    <a:gd name="T90" fmla="*/ 6 w 494"/>
                    <a:gd name="T91" fmla="*/ 6 h 468"/>
                    <a:gd name="T92" fmla="*/ 6 w 494"/>
                    <a:gd name="T93" fmla="*/ 6 h 468"/>
                    <a:gd name="T94" fmla="*/ 5 w 494"/>
                    <a:gd name="T95" fmla="*/ 6 h 468"/>
                    <a:gd name="T96" fmla="*/ 5 w 494"/>
                    <a:gd name="T97" fmla="*/ 6 h 468"/>
                    <a:gd name="T98" fmla="*/ 5 w 494"/>
                    <a:gd name="T99" fmla="*/ 7 h 468"/>
                    <a:gd name="T100" fmla="*/ 4 w 494"/>
                    <a:gd name="T101" fmla="*/ 7 h 468"/>
                    <a:gd name="T102" fmla="*/ 4 w 494"/>
                    <a:gd name="T103" fmla="*/ 7 h 468"/>
                    <a:gd name="T104" fmla="*/ 4 w 494"/>
                    <a:gd name="T105" fmla="*/ 7 h 468"/>
                    <a:gd name="T106" fmla="*/ 4 w 494"/>
                    <a:gd name="T107" fmla="*/ 8 h 468"/>
                    <a:gd name="T108" fmla="*/ 4 w 494"/>
                    <a:gd name="T109" fmla="*/ 8 h 468"/>
                    <a:gd name="T110" fmla="*/ 4 w 494"/>
                    <a:gd name="T111" fmla="*/ 8 h 468"/>
                    <a:gd name="T112" fmla="*/ 4 w 494"/>
                    <a:gd name="T113" fmla="*/ 8 h 468"/>
                    <a:gd name="T114" fmla="*/ 4 w 494"/>
                    <a:gd name="T115" fmla="*/ 9 h 468"/>
                    <a:gd name="T116" fmla="*/ 4 w 494"/>
                    <a:gd name="T117" fmla="*/ 9 h 468"/>
                    <a:gd name="T118" fmla="*/ 0 w 494"/>
                    <a:gd name="T119" fmla="*/ 7 h 46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494"/>
                    <a:gd name="T181" fmla="*/ 0 h 468"/>
                    <a:gd name="T182" fmla="*/ 494 w 494"/>
                    <a:gd name="T183" fmla="*/ 468 h 468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494" h="468">
                      <a:moveTo>
                        <a:pt x="0" y="371"/>
                      </a:moveTo>
                      <a:lnTo>
                        <a:pt x="5" y="361"/>
                      </a:lnTo>
                      <a:lnTo>
                        <a:pt x="10" y="353"/>
                      </a:lnTo>
                      <a:lnTo>
                        <a:pt x="14" y="345"/>
                      </a:lnTo>
                      <a:lnTo>
                        <a:pt x="19" y="337"/>
                      </a:lnTo>
                      <a:lnTo>
                        <a:pt x="24" y="328"/>
                      </a:lnTo>
                      <a:lnTo>
                        <a:pt x="30" y="320"/>
                      </a:lnTo>
                      <a:lnTo>
                        <a:pt x="35" y="312"/>
                      </a:lnTo>
                      <a:lnTo>
                        <a:pt x="40" y="304"/>
                      </a:lnTo>
                      <a:lnTo>
                        <a:pt x="47" y="294"/>
                      </a:lnTo>
                      <a:lnTo>
                        <a:pt x="54" y="284"/>
                      </a:lnTo>
                      <a:lnTo>
                        <a:pt x="60" y="276"/>
                      </a:lnTo>
                      <a:lnTo>
                        <a:pt x="67" y="269"/>
                      </a:lnTo>
                      <a:lnTo>
                        <a:pt x="74" y="260"/>
                      </a:lnTo>
                      <a:lnTo>
                        <a:pt x="82" y="250"/>
                      </a:lnTo>
                      <a:lnTo>
                        <a:pt x="89" y="242"/>
                      </a:lnTo>
                      <a:lnTo>
                        <a:pt x="97" y="232"/>
                      </a:lnTo>
                      <a:lnTo>
                        <a:pt x="105" y="225"/>
                      </a:lnTo>
                      <a:lnTo>
                        <a:pt x="115" y="215"/>
                      </a:lnTo>
                      <a:lnTo>
                        <a:pt x="123" y="207"/>
                      </a:lnTo>
                      <a:lnTo>
                        <a:pt x="131" y="199"/>
                      </a:lnTo>
                      <a:lnTo>
                        <a:pt x="141" y="191"/>
                      </a:lnTo>
                      <a:lnTo>
                        <a:pt x="148" y="185"/>
                      </a:lnTo>
                      <a:lnTo>
                        <a:pt x="157" y="178"/>
                      </a:lnTo>
                      <a:lnTo>
                        <a:pt x="165" y="170"/>
                      </a:lnTo>
                      <a:lnTo>
                        <a:pt x="176" y="163"/>
                      </a:lnTo>
                      <a:lnTo>
                        <a:pt x="185" y="156"/>
                      </a:lnTo>
                      <a:lnTo>
                        <a:pt x="195" y="148"/>
                      </a:lnTo>
                      <a:lnTo>
                        <a:pt x="207" y="140"/>
                      </a:lnTo>
                      <a:lnTo>
                        <a:pt x="218" y="132"/>
                      </a:lnTo>
                      <a:lnTo>
                        <a:pt x="230" y="125"/>
                      </a:lnTo>
                      <a:lnTo>
                        <a:pt x="242" y="117"/>
                      </a:lnTo>
                      <a:lnTo>
                        <a:pt x="255" y="111"/>
                      </a:lnTo>
                      <a:lnTo>
                        <a:pt x="268" y="103"/>
                      </a:lnTo>
                      <a:lnTo>
                        <a:pt x="280" y="99"/>
                      </a:lnTo>
                      <a:lnTo>
                        <a:pt x="291" y="93"/>
                      </a:lnTo>
                      <a:lnTo>
                        <a:pt x="303" y="88"/>
                      </a:lnTo>
                      <a:lnTo>
                        <a:pt x="312" y="84"/>
                      </a:lnTo>
                      <a:lnTo>
                        <a:pt x="274" y="0"/>
                      </a:lnTo>
                      <a:lnTo>
                        <a:pt x="494" y="120"/>
                      </a:lnTo>
                      <a:lnTo>
                        <a:pt x="437" y="368"/>
                      </a:lnTo>
                      <a:lnTo>
                        <a:pt x="401" y="294"/>
                      </a:lnTo>
                      <a:lnTo>
                        <a:pt x="387" y="301"/>
                      </a:lnTo>
                      <a:lnTo>
                        <a:pt x="373" y="308"/>
                      </a:lnTo>
                      <a:lnTo>
                        <a:pt x="357" y="317"/>
                      </a:lnTo>
                      <a:lnTo>
                        <a:pt x="341" y="327"/>
                      </a:lnTo>
                      <a:lnTo>
                        <a:pt x="328" y="336"/>
                      </a:lnTo>
                      <a:lnTo>
                        <a:pt x="315" y="346"/>
                      </a:lnTo>
                      <a:lnTo>
                        <a:pt x="303" y="356"/>
                      </a:lnTo>
                      <a:lnTo>
                        <a:pt x="292" y="366"/>
                      </a:lnTo>
                      <a:lnTo>
                        <a:pt x="282" y="377"/>
                      </a:lnTo>
                      <a:lnTo>
                        <a:pt x="270" y="389"/>
                      </a:lnTo>
                      <a:lnTo>
                        <a:pt x="261" y="400"/>
                      </a:lnTo>
                      <a:lnTo>
                        <a:pt x="251" y="412"/>
                      </a:lnTo>
                      <a:lnTo>
                        <a:pt x="243" y="422"/>
                      </a:lnTo>
                      <a:lnTo>
                        <a:pt x="234" y="436"/>
                      </a:lnTo>
                      <a:lnTo>
                        <a:pt x="226" y="448"/>
                      </a:lnTo>
                      <a:lnTo>
                        <a:pt x="221" y="458"/>
                      </a:lnTo>
                      <a:lnTo>
                        <a:pt x="216" y="468"/>
                      </a:lnTo>
                      <a:lnTo>
                        <a:pt x="0" y="371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36" name="Freeform 165"/>
                <p:cNvSpPr>
                  <a:spLocks/>
                </p:cNvSpPr>
                <p:nvPr/>
              </p:nvSpPr>
              <p:spPr bwMode="auto">
                <a:xfrm>
                  <a:off x="4128" y="317"/>
                  <a:ext cx="387" cy="462"/>
                </a:xfrm>
                <a:custGeom>
                  <a:avLst/>
                  <a:gdLst>
                    <a:gd name="T0" fmla="*/ 8 w 435"/>
                    <a:gd name="T1" fmla="*/ 4 h 520"/>
                    <a:gd name="T2" fmla="*/ 6 w 435"/>
                    <a:gd name="T3" fmla="*/ 4 h 520"/>
                    <a:gd name="T4" fmla="*/ 6 w 435"/>
                    <a:gd name="T5" fmla="*/ 4 h 520"/>
                    <a:gd name="T6" fmla="*/ 6 w 435"/>
                    <a:gd name="T7" fmla="*/ 4 h 520"/>
                    <a:gd name="T8" fmla="*/ 6 w 435"/>
                    <a:gd name="T9" fmla="*/ 4 h 520"/>
                    <a:gd name="T10" fmla="*/ 6 w 435"/>
                    <a:gd name="T11" fmla="*/ 4 h 520"/>
                    <a:gd name="T12" fmla="*/ 5 w 435"/>
                    <a:gd name="T13" fmla="*/ 4 h 520"/>
                    <a:gd name="T14" fmla="*/ 5 w 435"/>
                    <a:gd name="T15" fmla="*/ 4 h 520"/>
                    <a:gd name="T16" fmla="*/ 5 w 435"/>
                    <a:gd name="T17" fmla="*/ 4 h 520"/>
                    <a:gd name="T18" fmla="*/ 5 w 435"/>
                    <a:gd name="T19" fmla="*/ 4 h 520"/>
                    <a:gd name="T20" fmla="*/ 5 w 435"/>
                    <a:gd name="T21" fmla="*/ 4 h 520"/>
                    <a:gd name="T22" fmla="*/ 5 w 435"/>
                    <a:gd name="T23" fmla="*/ 5 h 520"/>
                    <a:gd name="T24" fmla="*/ 5 w 435"/>
                    <a:gd name="T25" fmla="*/ 5 h 520"/>
                    <a:gd name="T26" fmla="*/ 5 w 435"/>
                    <a:gd name="T27" fmla="*/ 6 h 520"/>
                    <a:gd name="T28" fmla="*/ 5 w 435"/>
                    <a:gd name="T29" fmla="*/ 6 h 520"/>
                    <a:gd name="T30" fmla="*/ 5 w 435"/>
                    <a:gd name="T31" fmla="*/ 6 h 520"/>
                    <a:gd name="T32" fmla="*/ 6 w 435"/>
                    <a:gd name="T33" fmla="*/ 7 h 520"/>
                    <a:gd name="T34" fmla="*/ 6 w 435"/>
                    <a:gd name="T35" fmla="*/ 7 h 520"/>
                    <a:gd name="T36" fmla="*/ 6 w 435"/>
                    <a:gd name="T37" fmla="*/ 7 h 520"/>
                    <a:gd name="T38" fmla="*/ 4 w 435"/>
                    <a:gd name="T39" fmla="*/ 10 h 520"/>
                    <a:gd name="T40" fmla="*/ 4 w 435"/>
                    <a:gd name="T41" fmla="*/ 9 h 520"/>
                    <a:gd name="T42" fmla="*/ 4 w 435"/>
                    <a:gd name="T43" fmla="*/ 9 h 520"/>
                    <a:gd name="T44" fmla="*/ 4 w 435"/>
                    <a:gd name="T45" fmla="*/ 9 h 520"/>
                    <a:gd name="T46" fmla="*/ 4 w 435"/>
                    <a:gd name="T47" fmla="*/ 9 h 520"/>
                    <a:gd name="T48" fmla="*/ 4 w 435"/>
                    <a:gd name="T49" fmla="*/ 9 h 520"/>
                    <a:gd name="T50" fmla="*/ 4 w 435"/>
                    <a:gd name="T51" fmla="*/ 8 h 520"/>
                    <a:gd name="T52" fmla="*/ 4 w 435"/>
                    <a:gd name="T53" fmla="*/ 8 h 520"/>
                    <a:gd name="T54" fmla="*/ 4 w 435"/>
                    <a:gd name="T55" fmla="*/ 8 h 520"/>
                    <a:gd name="T56" fmla="*/ 4 w 435"/>
                    <a:gd name="T57" fmla="*/ 8 h 520"/>
                    <a:gd name="T58" fmla="*/ 4 w 435"/>
                    <a:gd name="T59" fmla="*/ 8 h 520"/>
                    <a:gd name="T60" fmla="*/ 4 w 435"/>
                    <a:gd name="T61" fmla="*/ 7 h 520"/>
                    <a:gd name="T62" fmla="*/ 4 w 435"/>
                    <a:gd name="T63" fmla="*/ 7 h 520"/>
                    <a:gd name="T64" fmla="*/ 4 w 435"/>
                    <a:gd name="T65" fmla="*/ 7 h 520"/>
                    <a:gd name="T66" fmla="*/ 4 w 435"/>
                    <a:gd name="T67" fmla="*/ 7 h 520"/>
                    <a:gd name="T68" fmla="*/ 4 w 435"/>
                    <a:gd name="T69" fmla="*/ 6 h 520"/>
                    <a:gd name="T70" fmla="*/ 4 w 435"/>
                    <a:gd name="T71" fmla="*/ 6 h 520"/>
                    <a:gd name="T72" fmla="*/ 4 w 435"/>
                    <a:gd name="T73" fmla="*/ 6 h 520"/>
                    <a:gd name="T74" fmla="*/ 4 w 435"/>
                    <a:gd name="T75" fmla="*/ 5 h 520"/>
                    <a:gd name="T76" fmla="*/ 4 w 435"/>
                    <a:gd name="T77" fmla="*/ 5 h 520"/>
                    <a:gd name="T78" fmla="*/ 4 w 435"/>
                    <a:gd name="T79" fmla="*/ 4 h 520"/>
                    <a:gd name="T80" fmla="*/ 4 w 435"/>
                    <a:gd name="T81" fmla="*/ 4 h 520"/>
                    <a:gd name="T82" fmla="*/ 4 w 435"/>
                    <a:gd name="T83" fmla="*/ 4 h 520"/>
                    <a:gd name="T84" fmla="*/ 4 w 435"/>
                    <a:gd name="T85" fmla="*/ 4 h 520"/>
                    <a:gd name="T86" fmla="*/ 4 w 435"/>
                    <a:gd name="T87" fmla="*/ 4 h 520"/>
                    <a:gd name="T88" fmla="*/ 4 w 435"/>
                    <a:gd name="T89" fmla="*/ 4 h 520"/>
                    <a:gd name="T90" fmla="*/ 4 w 435"/>
                    <a:gd name="T91" fmla="*/ 4 h 520"/>
                    <a:gd name="T92" fmla="*/ 4 w 435"/>
                    <a:gd name="T93" fmla="*/ 4 h 520"/>
                    <a:gd name="T94" fmla="*/ 4 w 435"/>
                    <a:gd name="T95" fmla="*/ 4 h 520"/>
                    <a:gd name="T96" fmla="*/ 4 w 435"/>
                    <a:gd name="T97" fmla="*/ 4 h 520"/>
                    <a:gd name="T98" fmla="*/ 4 w 435"/>
                    <a:gd name="T99" fmla="*/ 4 h 520"/>
                    <a:gd name="T100" fmla="*/ 4 w 435"/>
                    <a:gd name="T101" fmla="*/ 4 h 520"/>
                    <a:gd name="T102" fmla="*/ 4 w 435"/>
                    <a:gd name="T103" fmla="*/ 4 h 520"/>
                    <a:gd name="T104" fmla="*/ 4 w 435"/>
                    <a:gd name="T105" fmla="*/ 4 h 520"/>
                    <a:gd name="T106" fmla="*/ 4 w 435"/>
                    <a:gd name="T107" fmla="*/ 4 h 520"/>
                    <a:gd name="T108" fmla="*/ 0 w 435"/>
                    <a:gd name="T109" fmla="*/ 4 h 520"/>
                    <a:gd name="T110" fmla="*/ 4 w 435"/>
                    <a:gd name="T111" fmla="*/ 0 h 520"/>
                    <a:gd name="T112" fmla="*/ 8 w 435"/>
                    <a:gd name="T113" fmla="*/ 4 h 52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435"/>
                    <a:gd name="T172" fmla="*/ 0 h 520"/>
                    <a:gd name="T173" fmla="*/ 435 w 435"/>
                    <a:gd name="T174" fmla="*/ 520 h 52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435" h="520">
                      <a:moveTo>
                        <a:pt x="435" y="215"/>
                      </a:moveTo>
                      <a:lnTo>
                        <a:pt x="324" y="172"/>
                      </a:lnTo>
                      <a:lnTo>
                        <a:pt x="320" y="182"/>
                      </a:lnTo>
                      <a:lnTo>
                        <a:pt x="317" y="191"/>
                      </a:lnTo>
                      <a:lnTo>
                        <a:pt x="314" y="202"/>
                      </a:lnTo>
                      <a:lnTo>
                        <a:pt x="312" y="212"/>
                      </a:lnTo>
                      <a:lnTo>
                        <a:pt x="308" y="226"/>
                      </a:lnTo>
                      <a:lnTo>
                        <a:pt x="307" y="238"/>
                      </a:lnTo>
                      <a:lnTo>
                        <a:pt x="305" y="250"/>
                      </a:lnTo>
                      <a:lnTo>
                        <a:pt x="303" y="264"/>
                      </a:lnTo>
                      <a:lnTo>
                        <a:pt x="302" y="279"/>
                      </a:lnTo>
                      <a:lnTo>
                        <a:pt x="302" y="305"/>
                      </a:lnTo>
                      <a:lnTo>
                        <a:pt x="303" y="318"/>
                      </a:lnTo>
                      <a:lnTo>
                        <a:pt x="303" y="331"/>
                      </a:lnTo>
                      <a:lnTo>
                        <a:pt x="305" y="343"/>
                      </a:lnTo>
                      <a:lnTo>
                        <a:pt x="308" y="356"/>
                      </a:lnTo>
                      <a:lnTo>
                        <a:pt x="310" y="368"/>
                      </a:lnTo>
                      <a:lnTo>
                        <a:pt x="314" y="382"/>
                      </a:lnTo>
                      <a:lnTo>
                        <a:pt x="318" y="396"/>
                      </a:lnTo>
                      <a:lnTo>
                        <a:pt x="110" y="520"/>
                      </a:lnTo>
                      <a:lnTo>
                        <a:pt x="106" y="507"/>
                      </a:lnTo>
                      <a:lnTo>
                        <a:pt x="101" y="496"/>
                      </a:lnTo>
                      <a:lnTo>
                        <a:pt x="97" y="486"/>
                      </a:lnTo>
                      <a:lnTo>
                        <a:pt x="94" y="475"/>
                      </a:lnTo>
                      <a:lnTo>
                        <a:pt x="91" y="465"/>
                      </a:lnTo>
                      <a:lnTo>
                        <a:pt x="87" y="454"/>
                      </a:lnTo>
                      <a:lnTo>
                        <a:pt x="84" y="444"/>
                      </a:lnTo>
                      <a:lnTo>
                        <a:pt x="82" y="434"/>
                      </a:lnTo>
                      <a:lnTo>
                        <a:pt x="79" y="424"/>
                      </a:lnTo>
                      <a:lnTo>
                        <a:pt x="76" y="412"/>
                      </a:lnTo>
                      <a:lnTo>
                        <a:pt x="74" y="399"/>
                      </a:lnTo>
                      <a:lnTo>
                        <a:pt x="71" y="388"/>
                      </a:lnTo>
                      <a:lnTo>
                        <a:pt x="69" y="376"/>
                      </a:lnTo>
                      <a:lnTo>
                        <a:pt x="68" y="363"/>
                      </a:lnTo>
                      <a:lnTo>
                        <a:pt x="66" y="350"/>
                      </a:lnTo>
                      <a:lnTo>
                        <a:pt x="65" y="336"/>
                      </a:lnTo>
                      <a:lnTo>
                        <a:pt x="64" y="322"/>
                      </a:lnTo>
                      <a:lnTo>
                        <a:pt x="64" y="308"/>
                      </a:lnTo>
                      <a:lnTo>
                        <a:pt x="64" y="294"/>
                      </a:lnTo>
                      <a:lnTo>
                        <a:pt x="64" y="276"/>
                      </a:lnTo>
                      <a:lnTo>
                        <a:pt x="64" y="259"/>
                      </a:lnTo>
                      <a:lnTo>
                        <a:pt x="65" y="249"/>
                      </a:lnTo>
                      <a:lnTo>
                        <a:pt x="66" y="235"/>
                      </a:lnTo>
                      <a:lnTo>
                        <a:pt x="68" y="223"/>
                      </a:lnTo>
                      <a:lnTo>
                        <a:pt x="70" y="208"/>
                      </a:lnTo>
                      <a:lnTo>
                        <a:pt x="72" y="194"/>
                      </a:lnTo>
                      <a:lnTo>
                        <a:pt x="75" y="182"/>
                      </a:lnTo>
                      <a:lnTo>
                        <a:pt x="78" y="167"/>
                      </a:lnTo>
                      <a:lnTo>
                        <a:pt x="81" y="155"/>
                      </a:lnTo>
                      <a:lnTo>
                        <a:pt x="84" y="141"/>
                      </a:lnTo>
                      <a:lnTo>
                        <a:pt x="88" y="129"/>
                      </a:lnTo>
                      <a:lnTo>
                        <a:pt x="92" y="115"/>
                      </a:lnTo>
                      <a:lnTo>
                        <a:pt x="97" y="102"/>
                      </a:lnTo>
                      <a:lnTo>
                        <a:pt x="103" y="86"/>
                      </a:lnTo>
                      <a:lnTo>
                        <a:pt x="0" y="45"/>
                      </a:lnTo>
                      <a:lnTo>
                        <a:pt x="271" y="0"/>
                      </a:lnTo>
                      <a:lnTo>
                        <a:pt x="435" y="215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37" name="Freeform 166"/>
                <p:cNvSpPr>
                  <a:spLocks/>
                </p:cNvSpPr>
                <p:nvPr/>
              </p:nvSpPr>
              <p:spPr bwMode="auto">
                <a:xfrm>
                  <a:off x="4146" y="651"/>
                  <a:ext cx="439" cy="395"/>
                </a:xfrm>
                <a:custGeom>
                  <a:avLst/>
                  <a:gdLst>
                    <a:gd name="T0" fmla="*/ 7 w 494"/>
                    <a:gd name="T1" fmla="*/ 8 h 445"/>
                    <a:gd name="T2" fmla="*/ 7 w 494"/>
                    <a:gd name="T3" fmla="*/ 8 h 445"/>
                    <a:gd name="T4" fmla="*/ 7 w 494"/>
                    <a:gd name="T5" fmla="*/ 8 h 445"/>
                    <a:gd name="T6" fmla="*/ 7 w 494"/>
                    <a:gd name="T7" fmla="*/ 8 h 445"/>
                    <a:gd name="T8" fmla="*/ 6 w 494"/>
                    <a:gd name="T9" fmla="*/ 8 h 445"/>
                    <a:gd name="T10" fmla="*/ 6 w 494"/>
                    <a:gd name="T11" fmla="*/ 8 h 445"/>
                    <a:gd name="T12" fmla="*/ 6 w 494"/>
                    <a:gd name="T13" fmla="*/ 8 h 445"/>
                    <a:gd name="T14" fmla="*/ 6 w 494"/>
                    <a:gd name="T15" fmla="*/ 8 h 445"/>
                    <a:gd name="T16" fmla="*/ 5 w 494"/>
                    <a:gd name="T17" fmla="*/ 7 h 445"/>
                    <a:gd name="T18" fmla="*/ 5 w 494"/>
                    <a:gd name="T19" fmla="*/ 7 h 445"/>
                    <a:gd name="T20" fmla="*/ 5 w 494"/>
                    <a:gd name="T21" fmla="*/ 7 h 445"/>
                    <a:gd name="T22" fmla="*/ 5 w 494"/>
                    <a:gd name="T23" fmla="*/ 7 h 445"/>
                    <a:gd name="T24" fmla="*/ 4 w 494"/>
                    <a:gd name="T25" fmla="*/ 7 h 445"/>
                    <a:gd name="T26" fmla="*/ 4 w 494"/>
                    <a:gd name="T27" fmla="*/ 7 h 445"/>
                    <a:gd name="T28" fmla="*/ 4 w 494"/>
                    <a:gd name="T29" fmla="*/ 7 h 445"/>
                    <a:gd name="T30" fmla="*/ 4 w 494"/>
                    <a:gd name="T31" fmla="*/ 6 h 445"/>
                    <a:gd name="T32" fmla="*/ 4 w 494"/>
                    <a:gd name="T33" fmla="*/ 6 h 445"/>
                    <a:gd name="T34" fmla="*/ 4 w 494"/>
                    <a:gd name="T35" fmla="*/ 6 h 445"/>
                    <a:gd name="T36" fmla="*/ 4 w 494"/>
                    <a:gd name="T37" fmla="*/ 6 h 445"/>
                    <a:gd name="T38" fmla="*/ 4 w 494"/>
                    <a:gd name="T39" fmla="*/ 6 h 445"/>
                    <a:gd name="T40" fmla="*/ 4 w 494"/>
                    <a:gd name="T41" fmla="*/ 5 h 445"/>
                    <a:gd name="T42" fmla="*/ 4 w 494"/>
                    <a:gd name="T43" fmla="*/ 5 h 445"/>
                    <a:gd name="T44" fmla="*/ 4 w 494"/>
                    <a:gd name="T45" fmla="*/ 5 h 445"/>
                    <a:gd name="T46" fmla="*/ 4 w 494"/>
                    <a:gd name="T47" fmla="*/ 5 h 445"/>
                    <a:gd name="T48" fmla="*/ 4 w 494"/>
                    <a:gd name="T49" fmla="*/ 5 h 445"/>
                    <a:gd name="T50" fmla="*/ 4 w 494"/>
                    <a:gd name="T51" fmla="*/ 4 h 445"/>
                    <a:gd name="T52" fmla="*/ 4 w 494"/>
                    <a:gd name="T53" fmla="*/ 4 h 445"/>
                    <a:gd name="T54" fmla="*/ 4 w 494"/>
                    <a:gd name="T55" fmla="*/ 4 h 445"/>
                    <a:gd name="T56" fmla="*/ 4 w 494"/>
                    <a:gd name="T57" fmla="*/ 4 h 445"/>
                    <a:gd name="T58" fmla="*/ 4 w 494"/>
                    <a:gd name="T59" fmla="*/ 4 h 445"/>
                    <a:gd name="T60" fmla="*/ 4 w 494"/>
                    <a:gd name="T61" fmla="*/ 4 h 445"/>
                    <a:gd name="T62" fmla="*/ 4 w 494"/>
                    <a:gd name="T63" fmla="*/ 4 h 445"/>
                    <a:gd name="T64" fmla="*/ 4 w 494"/>
                    <a:gd name="T65" fmla="*/ 4 h 445"/>
                    <a:gd name="T66" fmla="*/ 4 w 494"/>
                    <a:gd name="T67" fmla="*/ 4 h 445"/>
                    <a:gd name="T68" fmla="*/ 4 w 494"/>
                    <a:gd name="T69" fmla="*/ 4 h 445"/>
                    <a:gd name="T70" fmla="*/ 4 w 494"/>
                    <a:gd name="T71" fmla="*/ 4 h 445"/>
                    <a:gd name="T72" fmla="*/ 4 w 494"/>
                    <a:gd name="T73" fmla="*/ 4 h 445"/>
                    <a:gd name="T74" fmla="*/ 0 w 494"/>
                    <a:gd name="T75" fmla="*/ 4 h 445"/>
                    <a:gd name="T76" fmla="*/ 4 w 494"/>
                    <a:gd name="T77" fmla="*/ 0 h 445"/>
                    <a:gd name="T78" fmla="*/ 8 w 494"/>
                    <a:gd name="T79" fmla="*/ 4 h 445"/>
                    <a:gd name="T80" fmla="*/ 5 w 494"/>
                    <a:gd name="T81" fmla="*/ 4 h 445"/>
                    <a:gd name="T82" fmla="*/ 5 w 494"/>
                    <a:gd name="T83" fmla="*/ 4 h 445"/>
                    <a:gd name="T84" fmla="*/ 6 w 494"/>
                    <a:gd name="T85" fmla="*/ 4 h 445"/>
                    <a:gd name="T86" fmla="*/ 6 w 494"/>
                    <a:gd name="T87" fmla="*/ 4 h 445"/>
                    <a:gd name="T88" fmla="*/ 6 w 494"/>
                    <a:gd name="T89" fmla="*/ 4 h 445"/>
                    <a:gd name="T90" fmla="*/ 6 w 494"/>
                    <a:gd name="T91" fmla="*/ 4 h 445"/>
                    <a:gd name="T92" fmla="*/ 7 w 494"/>
                    <a:gd name="T93" fmla="*/ 4 h 445"/>
                    <a:gd name="T94" fmla="*/ 7 w 494"/>
                    <a:gd name="T95" fmla="*/ 4 h 445"/>
                    <a:gd name="T96" fmla="*/ 7 w 494"/>
                    <a:gd name="T97" fmla="*/ 4 h 445"/>
                    <a:gd name="T98" fmla="*/ 7 w 494"/>
                    <a:gd name="T99" fmla="*/ 4 h 445"/>
                    <a:gd name="T100" fmla="*/ 8 w 494"/>
                    <a:gd name="T101" fmla="*/ 4 h 445"/>
                    <a:gd name="T102" fmla="*/ 8 w 494"/>
                    <a:gd name="T103" fmla="*/ 4 h 445"/>
                    <a:gd name="T104" fmla="*/ 8 w 494"/>
                    <a:gd name="T105" fmla="*/ 4 h 445"/>
                    <a:gd name="T106" fmla="*/ 8 w 494"/>
                    <a:gd name="T107" fmla="*/ 4 h 445"/>
                    <a:gd name="T108" fmla="*/ 9 w 494"/>
                    <a:gd name="T109" fmla="*/ 4 h 445"/>
                    <a:gd name="T110" fmla="*/ 9 w 494"/>
                    <a:gd name="T111" fmla="*/ 4 h 445"/>
                    <a:gd name="T112" fmla="*/ 9 w 494"/>
                    <a:gd name="T113" fmla="*/ 4 h 445"/>
                    <a:gd name="T114" fmla="*/ 9 w 494"/>
                    <a:gd name="T115" fmla="*/ 4 h 445"/>
                    <a:gd name="T116" fmla="*/ 7 w 494"/>
                    <a:gd name="T117" fmla="*/ 8 h 44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494"/>
                    <a:gd name="T178" fmla="*/ 0 h 445"/>
                    <a:gd name="T179" fmla="*/ 494 w 494"/>
                    <a:gd name="T180" fmla="*/ 445 h 44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494" h="445">
                      <a:moveTo>
                        <a:pt x="392" y="445"/>
                      </a:moveTo>
                      <a:lnTo>
                        <a:pt x="382" y="441"/>
                      </a:lnTo>
                      <a:lnTo>
                        <a:pt x="374" y="436"/>
                      </a:lnTo>
                      <a:lnTo>
                        <a:pt x="365" y="432"/>
                      </a:lnTo>
                      <a:lnTo>
                        <a:pt x="356" y="428"/>
                      </a:lnTo>
                      <a:lnTo>
                        <a:pt x="348" y="423"/>
                      </a:lnTo>
                      <a:lnTo>
                        <a:pt x="339" y="418"/>
                      </a:lnTo>
                      <a:lnTo>
                        <a:pt x="330" y="413"/>
                      </a:lnTo>
                      <a:lnTo>
                        <a:pt x="321" y="408"/>
                      </a:lnTo>
                      <a:lnTo>
                        <a:pt x="312" y="401"/>
                      </a:lnTo>
                      <a:lnTo>
                        <a:pt x="301" y="395"/>
                      </a:lnTo>
                      <a:lnTo>
                        <a:pt x="293" y="389"/>
                      </a:lnTo>
                      <a:lnTo>
                        <a:pt x="285" y="382"/>
                      </a:lnTo>
                      <a:lnTo>
                        <a:pt x="275" y="375"/>
                      </a:lnTo>
                      <a:lnTo>
                        <a:pt x="265" y="368"/>
                      </a:lnTo>
                      <a:lnTo>
                        <a:pt x="256" y="361"/>
                      </a:lnTo>
                      <a:lnTo>
                        <a:pt x="247" y="353"/>
                      </a:lnTo>
                      <a:lnTo>
                        <a:pt x="239" y="346"/>
                      </a:lnTo>
                      <a:lnTo>
                        <a:pt x="228" y="337"/>
                      </a:lnTo>
                      <a:lnTo>
                        <a:pt x="219" y="329"/>
                      </a:lnTo>
                      <a:lnTo>
                        <a:pt x="212" y="321"/>
                      </a:lnTo>
                      <a:lnTo>
                        <a:pt x="203" y="312"/>
                      </a:lnTo>
                      <a:lnTo>
                        <a:pt x="196" y="305"/>
                      </a:lnTo>
                      <a:lnTo>
                        <a:pt x="189" y="297"/>
                      </a:lnTo>
                      <a:lnTo>
                        <a:pt x="181" y="289"/>
                      </a:lnTo>
                      <a:lnTo>
                        <a:pt x="173" y="278"/>
                      </a:lnTo>
                      <a:lnTo>
                        <a:pt x="165" y="270"/>
                      </a:lnTo>
                      <a:lnTo>
                        <a:pt x="158" y="260"/>
                      </a:lnTo>
                      <a:lnTo>
                        <a:pt x="149" y="249"/>
                      </a:lnTo>
                      <a:lnTo>
                        <a:pt x="141" y="239"/>
                      </a:lnTo>
                      <a:lnTo>
                        <a:pt x="133" y="227"/>
                      </a:lnTo>
                      <a:lnTo>
                        <a:pt x="125" y="216"/>
                      </a:lnTo>
                      <a:lnTo>
                        <a:pt x="118" y="204"/>
                      </a:lnTo>
                      <a:lnTo>
                        <a:pt x="111" y="191"/>
                      </a:lnTo>
                      <a:lnTo>
                        <a:pt x="105" y="180"/>
                      </a:lnTo>
                      <a:lnTo>
                        <a:pt x="99" y="170"/>
                      </a:lnTo>
                      <a:lnTo>
                        <a:pt x="94" y="158"/>
                      </a:lnTo>
                      <a:lnTo>
                        <a:pt x="0" y="201"/>
                      </a:lnTo>
                      <a:lnTo>
                        <a:pt x="155" y="0"/>
                      </a:lnTo>
                      <a:lnTo>
                        <a:pt x="417" y="21"/>
                      </a:lnTo>
                      <a:lnTo>
                        <a:pt x="312" y="66"/>
                      </a:lnTo>
                      <a:lnTo>
                        <a:pt x="318" y="79"/>
                      </a:lnTo>
                      <a:lnTo>
                        <a:pt x="326" y="92"/>
                      </a:lnTo>
                      <a:lnTo>
                        <a:pt x="335" y="107"/>
                      </a:lnTo>
                      <a:lnTo>
                        <a:pt x="346" y="122"/>
                      </a:lnTo>
                      <a:lnTo>
                        <a:pt x="356" y="134"/>
                      </a:lnTo>
                      <a:lnTo>
                        <a:pt x="367" y="146"/>
                      </a:lnTo>
                      <a:lnTo>
                        <a:pt x="377" y="158"/>
                      </a:lnTo>
                      <a:lnTo>
                        <a:pt x="388" y="169"/>
                      </a:lnTo>
                      <a:lnTo>
                        <a:pt x="399" y="178"/>
                      </a:lnTo>
                      <a:lnTo>
                        <a:pt x="411" y="189"/>
                      </a:lnTo>
                      <a:lnTo>
                        <a:pt x="423" y="198"/>
                      </a:lnTo>
                      <a:lnTo>
                        <a:pt x="435" y="207"/>
                      </a:lnTo>
                      <a:lnTo>
                        <a:pt x="446" y="215"/>
                      </a:lnTo>
                      <a:lnTo>
                        <a:pt x="460" y="223"/>
                      </a:lnTo>
                      <a:lnTo>
                        <a:pt x="474" y="231"/>
                      </a:lnTo>
                      <a:lnTo>
                        <a:pt x="484" y="236"/>
                      </a:lnTo>
                      <a:lnTo>
                        <a:pt x="494" y="240"/>
                      </a:lnTo>
                      <a:lnTo>
                        <a:pt x="392" y="445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38" name="Freeform 167"/>
                <p:cNvSpPr>
                  <a:spLocks/>
                </p:cNvSpPr>
                <p:nvPr/>
              </p:nvSpPr>
              <p:spPr bwMode="auto">
                <a:xfrm>
                  <a:off x="4476" y="789"/>
                  <a:ext cx="477" cy="361"/>
                </a:xfrm>
                <a:custGeom>
                  <a:avLst/>
                  <a:gdLst>
                    <a:gd name="T0" fmla="*/ 4 w 536"/>
                    <a:gd name="T1" fmla="*/ 0 h 407"/>
                    <a:gd name="T2" fmla="*/ 4 w 536"/>
                    <a:gd name="T3" fmla="*/ 4 h 407"/>
                    <a:gd name="T4" fmla="*/ 4 w 536"/>
                    <a:gd name="T5" fmla="*/ 4 h 407"/>
                    <a:gd name="T6" fmla="*/ 4 w 536"/>
                    <a:gd name="T7" fmla="*/ 4 h 407"/>
                    <a:gd name="T8" fmla="*/ 4 w 536"/>
                    <a:gd name="T9" fmla="*/ 4 h 407"/>
                    <a:gd name="T10" fmla="*/ 4 w 536"/>
                    <a:gd name="T11" fmla="*/ 4 h 407"/>
                    <a:gd name="T12" fmla="*/ 4 w 536"/>
                    <a:gd name="T13" fmla="*/ 4 h 407"/>
                    <a:gd name="T14" fmla="*/ 4 w 536"/>
                    <a:gd name="T15" fmla="*/ 4 h 407"/>
                    <a:gd name="T16" fmla="*/ 4 w 536"/>
                    <a:gd name="T17" fmla="*/ 4 h 407"/>
                    <a:gd name="T18" fmla="*/ 4 w 536"/>
                    <a:gd name="T19" fmla="*/ 4 h 407"/>
                    <a:gd name="T20" fmla="*/ 5 w 536"/>
                    <a:gd name="T21" fmla="*/ 4 h 407"/>
                    <a:gd name="T22" fmla="*/ 6 w 536"/>
                    <a:gd name="T23" fmla="*/ 4 h 407"/>
                    <a:gd name="T24" fmla="*/ 6 w 536"/>
                    <a:gd name="T25" fmla="*/ 4 h 407"/>
                    <a:gd name="T26" fmla="*/ 6 w 536"/>
                    <a:gd name="T27" fmla="*/ 4 h 407"/>
                    <a:gd name="T28" fmla="*/ 7 w 536"/>
                    <a:gd name="T29" fmla="*/ 4 h 407"/>
                    <a:gd name="T30" fmla="*/ 7 w 536"/>
                    <a:gd name="T31" fmla="*/ 4 h 407"/>
                    <a:gd name="T32" fmla="*/ 7 w 536"/>
                    <a:gd name="T33" fmla="*/ 4 h 407"/>
                    <a:gd name="T34" fmla="*/ 8 w 536"/>
                    <a:gd name="T35" fmla="*/ 4 h 407"/>
                    <a:gd name="T36" fmla="*/ 8 w 536"/>
                    <a:gd name="T37" fmla="*/ 4 h 407"/>
                    <a:gd name="T38" fmla="*/ 10 w 536"/>
                    <a:gd name="T39" fmla="*/ 5 h 407"/>
                    <a:gd name="T40" fmla="*/ 10 w 536"/>
                    <a:gd name="T41" fmla="*/ 5 h 407"/>
                    <a:gd name="T42" fmla="*/ 10 w 536"/>
                    <a:gd name="T43" fmla="*/ 5 h 407"/>
                    <a:gd name="T44" fmla="*/ 10 w 536"/>
                    <a:gd name="T45" fmla="*/ 5 h 407"/>
                    <a:gd name="T46" fmla="*/ 9 w 536"/>
                    <a:gd name="T47" fmla="*/ 5 h 407"/>
                    <a:gd name="T48" fmla="*/ 9 w 536"/>
                    <a:gd name="T49" fmla="*/ 5 h 407"/>
                    <a:gd name="T50" fmla="*/ 9 w 536"/>
                    <a:gd name="T51" fmla="*/ 6 h 407"/>
                    <a:gd name="T52" fmla="*/ 9 w 536"/>
                    <a:gd name="T53" fmla="*/ 6 h 407"/>
                    <a:gd name="T54" fmla="*/ 9 w 536"/>
                    <a:gd name="T55" fmla="*/ 6 h 407"/>
                    <a:gd name="T56" fmla="*/ 8 w 536"/>
                    <a:gd name="T57" fmla="*/ 6 h 407"/>
                    <a:gd name="T58" fmla="*/ 8 w 536"/>
                    <a:gd name="T59" fmla="*/ 6 h 407"/>
                    <a:gd name="T60" fmla="*/ 8 w 536"/>
                    <a:gd name="T61" fmla="*/ 6 h 407"/>
                    <a:gd name="T62" fmla="*/ 8 w 536"/>
                    <a:gd name="T63" fmla="*/ 6 h 407"/>
                    <a:gd name="T64" fmla="*/ 7 w 536"/>
                    <a:gd name="T65" fmla="*/ 6 h 407"/>
                    <a:gd name="T66" fmla="*/ 7 w 536"/>
                    <a:gd name="T67" fmla="*/ 6 h 407"/>
                    <a:gd name="T68" fmla="*/ 7 w 536"/>
                    <a:gd name="T69" fmla="*/ 6 h 407"/>
                    <a:gd name="T70" fmla="*/ 6 w 536"/>
                    <a:gd name="T71" fmla="*/ 6 h 407"/>
                    <a:gd name="T72" fmla="*/ 6 w 536"/>
                    <a:gd name="T73" fmla="*/ 6 h 407"/>
                    <a:gd name="T74" fmla="*/ 6 w 536"/>
                    <a:gd name="T75" fmla="*/ 6 h 407"/>
                    <a:gd name="T76" fmla="*/ 5 w 536"/>
                    <a:gd name="T77" fmla="*/ 6 h 407"/>
                    <a:gd name="T78" fmla="*/ 5 w 536"/>
                    <a:gd name="T79" fmla="*/ 6 h 407"/>
                    <a:gd name="T80" fmla="*/ 4 w 536"/>
                    <a:gd name="T81" fmla="*/ 6 h 407"/>
                    <a:gd name="T82" fmla="*/ 4 w 536"/>
                    <a:gd name="T83" fmla="*/ 6 h 407"/>
                    <a:gd name="T84" fmla="*/ 4 w 536"/>
                    <a:gd name="T85" fmla="*/ 6 h 407"/>
                    <a:gd name="T86" fmla="*/ 4 w 536"/>
                    <a:gd name="T87" fmla="*/ 6 h 407"/>
                    <a:gd name="T88" fmla="*/ 4 w 536"/>
                    <a:gd name="T89" fmla="*/ 6 h 407"/>
                    <a:gd name="T90" fmla="*/ 4 w 536"/>
                    <a:gd name="T91" fmla="*/ 6 h 407"/>
                    <a:gd name="T92" fmla="*/ 4 w 536"/>
                    <a:gd name="T93" fmla="*/ 6 h 407"/>
                    <a:gd name="T94" fmla="*/ 4 w 536"/>
                    <a:gd name="T95" fmla="*/ 6 h 407"/>
                    <a:gd name="T96" fmla="*/ 4 w 536"/>
                    <a:gd name="T97" fmla="*/ 6 h 407"/>
                    <a:gd name="T98" fmla="*/ 4 w 536"/>
                    <a:gd name="T99" fmla="*/ 6 h 407"/>
                    <a:gd name="T100" fmla="*/ 4 w 536"/>
                    <a:gd name="T101" fmla="*/ 6 h 407"/>
                    <a:gd name="T102" fmla="*/ 4 w 536"/>
                    <a:gd name="T103" fmla="*/ 5 h 407"/>
                    <a:gd name="T104" fmla="*/ 4 w 536"/>
                    <a:gd name="T105" fmla="*/ 5 h 407"/>
                    <a:gd name="T106" fmla="*/ 4 w 536"/>
                    <a:gd name="T107" fmla="*/ 5 h 407"/>
                    <a:gd name="T108" fmla="*/ 4 w 536"/>
                    <a:gd name="T109" fmla="*/ 7 h 407"/>
                    <a:gd name="T110" fmla="*/ 0 w 536"/>
                    <a:gd name="T111" fmla="*/ 4 h 407"/>
                    <a:gd name="T112" fmla="*/ 4 w 536"/>
                    <a:gd name="T113" fmla="*/ 0 h 407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536"/>
                    <a:gd name="T172" fmla="*/ 0 h 407"/>
                    <a:gd name="T173" fmla="*/ 536 w 536"/>
                    <a:gd name="T174" fmla="*/ 407 h 407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536" h="407">
                      <a:moveTo>
                        <a:pt x="214" y="0"/>
                      </a:moveTo>
                      <a:lnTo>
                        <a:pt x="170" y="105"/>
                      </a:lnTo>
                      <a:lnTo>
                        <a:pt x="180" y="109"/>
                      </a:lnTo>
                      <a:lnTo>
                        <a:pt x="190" y="112"/>
                      </a:lnTo>
                      <a:lnTo>
                        <a:pt x="200" y="115"/>
                      </a:lnTo>
                      <a:lnTo>
                        <a:pt x="213" y="118"/>
                      </a:lnTo>
                      <a:lnTo>
                        <a:pt x="227" y="120"/>
                      </a:lnTo>
                      <a:lnTo>
                        <a:pt x="239" y="122"/>
                      </a:lnTo>
                      <a:lnTo>
                        <a:pt x="252" y="124"/>
                      </a:lnTo>
                      <a:lnTo>
                        <a:pt x="267" y="126"/>
                      </a:lnTo>
                      <a:lnTo>
                        <a:pt x="282" y="127"/>
                      </a:lnTo>
                      <a:lnTo>
                        <a:pt x="309" y="127"/>
                      </a:lnTo>
                      <a:lnTo>
                        <a:pt x="324" y="126"/>
                      </a:lnTo>
                      <a:lnTo>
                        <a:pt x="336" y="125"/>
                      </a:lnTo>
                      <a:lnTo>
                        <a:pt x="350" y="123"/>
                      </a:lnTo>
                      <a:lnTo>
                        <a:pt x="364" y="121"/>
                      </a:lnTo>
                      <a:lnTo>
                        <a:pt x="376" y="119"/>
                      </a:lnTo>
                      <a:lnTo>
                        <a:pt x="391" y="116"/>
                      </a:lnTo>
                      <a:lnTo>
                        <a:pt x="405" y="111"/>
                      </a:lnTo>
                      <a:lnTo>
                        <a:pt x="536" y="308"/>
                      </a:lnTo>
                      <a:lnTo>
                        <a:pt x="523" y="313"/>
                      </a:lnTo>
                      <a:lnTo>
                        <a:pt x="511" y="317"/>
                      </a:lnTo>
                      <a:lnTo>
                        <a:pt x="500" y="321"/>
                      </a:lnTo>
                      <a:lnTo>
                        <a:pt x="489" y="324"/>
                      </a:lnTo>
                      <a:lnTo>
                        <a:pt x="478" y="327"/>
                      </a:lnTo>
                      <a:lnTo>
                        <a:pt x="467" y="331"/>
                      </a:lnTo>
                      <a:lnTo>
                        <a:pt x="457" y="333"/>
                      </a:lnTo>
                      <a:lnTo>
                        <a:pt x="446" y="336"/>
                      </a:lnTo>
                      <a:lnTo>
                        <a:pt x="435" y="338"/>
                      </a:lnTo>
                      <a:lnTo>
                        <a:pt x="423" y="341"/>
                      </a:lnTo>
                      <a:lnTo>
                        <a:pt x="409" y="343"/>
                      </a:lnTo>
                      <a:lnTo>
                        <a:pt x="397" y="345"/>
                      </a:lnTo>
                      <a:lnTo>
                        <a:pt x="385" y="348"/>
                      </a:lnTo>
                      <a:lnTo>
                        <a:pt x="371" y="349"/>
                      </a:lnTo>
                      <a:lnTo>
                        <a:pt x="357" y="351"/>
                      </a:lnTo>
                      <a:lnTo>
                        <a:pt x="342" y="351"/>
                      </a:lnTo>
                      <a:lnTo>
                        <a:pt x="328" y="352"/>
                      </a:lnTo>
                      <a:lnTo>
                        <a:pt x="314" y="352"/>
                      </a:lnTo>
                      <a:lnTo>
                        <a:pt x="298" y="352"/>
                      </a:lnTo>
                      <a:lnTo>
                        <a:pt x="279" y="352"/>
                      </a:lnTo>
                      <a:lnTo>
                        <a:pt x="262" y="352"/>
                      </a:lnTo>
                      <a:lnTo>
                        <a:pt x="250" y="351"/>
                      </a:lnTo>
                      <a:lnTo>
                        <a:pt x="237" y="351"/>
                      </a:lnTo>
                      <a:lnTo>
                        <a:pt x="223" y="349"/>
                      </a:lnTo>
                      <a:lnTo>
                        <a:pt x="207" y="347"/>
                      </a:lnTo>
                      <a:lnTo>
                        <a:pt x="193" y="345"/>
                      </a:lnTo>
                      <a:lnTo>
                        <a:pt x="180" y="343"/>
                      </a:lnTo>
                      <a:lnTo>
                        <a:pt x="164" y="339"/>
                      </a:lnTo>
                      <a:lnTo>
                        <a:pt x="152" y="336"/>
                      </a:lnTo>
                      <a:lnTo>
                        <a:pt x="137" y="333"/>
                      </a:lnTo>
                      <a:lnTo>
                        <a:pt x="124" y="330"/>
                      </a:lnTo>
                      <a:lnTo>
                        <a:pt x="110" y="326"/>
                      </a:lnTo>
                      <a:lnTo>
                        <a:pt x="96" y="321"/>
                      </a:lnTo>
                      <a:lnTo>
                        <a:pt x="79" y="315"/>
                      </a:lnTo>
                      <a:lnTo>
                        <a:pt x="38" y="407"/>
                      </a:lnTo>
                      <a:lnTo>
                        <a:pt x="0" y="146"/>
                      </a:lnTo>
                      <a:lnTo>
                        <a:pt x="214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39" name="Freeform 168"/>
                <p:cNvSpPr>
                  <a:spLocks/>
                </p:cNvSpPr>
                <p:nvPr/>
              </p:nvSpPr>
              <p:spPr bwMode="auto">
                <a:xfrm>
                  <a:off x="4820" y="718"/>
                  <a:ext cx="413" cy="393"/>
                </a:xfrm>
                <a:custGeom>
                  <a:avLst/>
                  <a:gdLst>
                    <a:gd name="T0" fmla="*/ 9 w 465"/>
                    <a:gd name="T1" fmla="*/ 4 h 442"/>
                    <a:gd name="T2" fmla="*/ 9 w 465"/>
                    <a:gd name="T3" fmla="*/ 4 h 442"/>
                    <a:gd name="T4" fmla="*/ 8 w 465"/>
                    <a:gd name="T5" fmla="*/ 4 h 442"/>
                    <a:gd name="T6" fmla="*/ 8 w 465"/>
                    <a:gd name="T7" fmla="*/ 4 h 442"/>
                    <a:gd name="T8" fmla="*/ 8 w 465"/>
                    <a:gd name="T9" fmla="*/ 4 h 442"/>
                    <a:gd name="T10" fmla="*/ 8 w 465"/>
                    <a:gd name="T11" fmla="*/ 4 h 442"/>
                    <a:gd name="T12" fmla="*/ 8 w 465"/>
                    <a:gd name="T13" fmla="*/ 4 h 442"/>
                    <a:gd name="T14" fmla="*/ 8 w 465"/>
                    <a:gd name="T15" fmla="*/ 4 h 442"/>
                    <a:gd name="T16" fmla="*/ 8 w 465"/>
                    <a:gd name="T17" fmla="*/ 4 h 442"/>
                    <a:gd name="T18" fmla="*/ 8 w 465"/>
                    <a:gd name="T19" fmla="*/ 4 h 442"/>
                    <a:gd name="T20" fmla="*/ 8 w 465"/>
                    <a:gd name="T21" fmla="*/ 4 h 442"/>
                    <a:gd name="T22" fmla="*/ 7 w 465"/>
                    <a:gd name="T23" fmla="*/ 4 h 442"/>
                    <a:gd name="T24" fmla="*/ 7 w 465"/>
                    <a:gd name="T25" fmla="*/ 4 h 442"/>
                    <a:gd name="T26" fmla="*/ 7 w 465"/>
                    <a:gd name="T27" fmla="*/ 4 h 442"/>
                    <a:gd name="T28" fmla="*/ 7 w 465"/>
                    <a:gd name="T29" fmla="*/ 4 h 442"/>
                    <a:gd name="T30" fmla="*/ 7 w 465"/>
                    <a:gd name="T31" fmla="*/ 4 h 442"/>
                    <a:gd name="T32" fmla="*/ 7 w 465"/>
                    <a:gd name="T33" fmla="*/ 4 h 442"/>
                    <a:gd name="T34" fmla="*/ 6 w 465"/>
                    <a:gd name="T35" fmla="*/ 4 h 442"/>
                    <a:gd name="T36" fmla="*/ 6 w 465"/>
                    <a:gd name="T37" fmla="*/ 4 h 442"/>
                    <a:gd name="T38" fmla="*/ 6 w 465"/>
                    <a:gd name="T39" fmla="*/ 4 h 442"/>
                    <a:gd name="T40" fmla="*/ 6 w 465"/>
                    <a:gd name="T41" fmla="*/ 4 h 442"/>
                    <a:gd name="T42" fmla="*/ 6 w 465"/>
                    <a:gd name="T43" fmla="*/ 4 h 442"/>
                    <a:gd name="T44" fmla="*/ 5 w 465"/>
                    <a:gd name="T45" fmla="*/ 4 h 442"/>
                    <a:gd name="T46" fmla="*/ 5 w 465"/>
                    <a:gd name="T47" fmla="*/ 5 h 442"/>
                    <a:gd name="T48" fmla="*/ 5 w 465"/>
                    <a:gd name="T49" fmla="*/ 5 h 442"/>
                    <a:gd name="T50" fmla="*/ 5 w 465"/>
                    <a:gd name="T51" fmla="*/ 5 h 442"/>
                    <a:gd name="T52" fmla="*/ 4 w 465"/>
                    <a:gd name="T53" fmla="*/ 5 h 442"/>
                    <a:gd name="T54" fmla="*/ 4 w 465"/>
                    <a:gd name="T55" fmla="*/ 5 h 442"/>
                    <a:gd name="T56" fmla="*/ 4 w 465"/>
                    <a:gd name="T57" fmla="*/ 6 h 442"/>
                    <a:gd name="T58" fmla="*/ 4 w 465"/>
                    <a:gd name="T59" fmla="*/ 6 h 442"/>
                    <a:gd name="T60" fmla="*/ 4 w 465"/>
                    <a:gd name="T61" fmla="*/ 6 h 442"/>
                    <a:gd name="T62" fmla="*/ 4 w 465"/>
                    <a:gd name="T63" fmla="*/ 6 h 442"/>
                    <a:gd name="T64" fmla="*/ 4 w 465"/>
                    <a:gd name="T65" fmla="*/ 6 h 442"/>
                    <a:gd name="T66" fmla="*/ 4 w 465"/>
                    <a:gd name="T67" fmla="*/ 8 h 442"/>
                    <a:gd name="T68" fmla="*/ 4 w 465"/>
                    <a:gd name="T69" fmla="*/ 6 h 442"/>
                    <a:gd name="T70" fmla="*/ 0 w 465"/>
                    <a:gd name="T71" fmla="*/ 4 h 442"/>
                    <a:gd name="T72" fmla="*/ 4 w 465"/>
                    <a:gd name="T73" fmla="*/ 4 h 442"/>
                    <a:gd name="T74" fmla="*/ 4 w 465"/>
                    <a:gd name="T75" fmla="*/ 4 h 442"/>
                    <a:gd name="T76" fmla="*/ 4 w 465"/>
                    <a:gd name="T77" fmla="*/ 4 h 442"/>
                    <a:gd name="T78" fmla="*/ 4 w 465"/>
                    <a:gd name="T79" fmla="*/ 4 h 442"/>
                    <a:gd name="T80" fmla="*/ 4 w 465"/>
                    <a:gd name="T81" fmla="*/ 4 h 442"/>
                    <a:gd name="T82" fmla="*/ 4 w 465"/>
                    <a:gd name="T83" fmla="*/ 4 h 442"/>
                    <a:gd name="T84" fmla="*/ 4 w 465"/>
                    <a:gd name="T85" fmla="*/ 4 h 442"/>
                    <a:gd name="T86" fmla="*/ 4 w 465"/>
                    <a:gd name="T87" fmla="*/ 4 h 442"/>
                    <a:gd name="T88" fmla="*/ 4 w 465"/>
                    <a:gd name="T89" fmla="*/ 4 h 442"/>
                    <a:gd name="T90" fmla="*/ 4 w 465"/>
                    <a:gd name="T91" fmla="*/ 4 h 442"/>
                    <a:gd name="T92" fmla="*/ 4 w 465"/>
                    <a:gd name="T93" fmla="*/ 4 h 442"/>
                    <a:gd name="T94" fmla="*/ 4 w 465"/>
                    <a:gd name="T95" fmla="*/ 4 h 442"/>
                    <a:gd name="T96" fmla="*/ 4 w 465"/>
                    <a:gd name="T97" fmla="*/ 4 h 442"/>
                    <a:gd name="T98" fmla="*/ 4 w 465"/>
                    <a:gd name="T99" fmla="*/ 4 h 442"/>
                    <a:gd name="T100" fmla="*/ 4 w 465"/>
                    <a:gd name="T101" fmla="*/ 4 h 442"/>
                    <a:gd name="T102" fmla="*/ 4 w 465"/>
                    <a:gd name="T103" fmla="*/ 4 h 442"/>
                    <a:gd name="T104" fmla="*/ 4 w 465"/>
                    <a:gd name="T105" fmla="*/ 4 h 442"/>
                    <a:gd name="T106" fmla="*/ 4 w 465"/>
                    <a:gd name="T107" fmla="*/ 4 h 442"/>
                    <a:gd name="T108" fmla="*/ 4 w 465"/>
                    <a:gd name="T109" fmla="*/ 0 h 442"/>
                    <a:gd name="T110" fmla="*/ 9 w 465"/>
                    <a:gd name="T111" fmla="*/ 4 h 44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65"/>
                    <a:gd name="T169" fmla="*/ 0 h 442"/>
                    <a:gd name="T170" fmla="*/ 465 w 465"/>
                    <a:gd name="T171" fmla="*/ 442 h 44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65" h="442">
                      <a:moveTo>
                        <a:pt x="465" y="97"/>
                      </a:moveTo>
                      <a:lnTo>
                        <a:pt x="460" y="106"/>
                      </a:lnTo>
                      <a:lnTo>
                        <a:pt x="456" y="114"/>
                      </a:lnTo>
                      <a:lnTo>
                        <a:pt x="451" y="123"/>
                      </a:lnTo>
                      <a:lnTo>
                        <a:pt x="447" y="131"/>
                      </a:lnTo>
                      <a:lnTo>
                        <a:pt x="442" y="139"/>
                      </a:lnTo>
                      <a:lnTo>
                        <a:pt x="436" y="147"/>
                      </a:lnTo>
                      <a:lnTo>
                        <a:pt x="431" y="155"/>
                      </a:lnTo>
                      <a:lnTo>
                        <a:pt x="425" y="164"/>
                      </a:lnTo>
                      <a:lnTo>
                        <a:pt x="418" y="173"/>
                      </a:lnTo>
                      <a:lnTo>
                        <a:pt x="411" y="182"/>
                      </a:lnTo>
                      <a:lnTo>
                        <a:pt x="406" y="190"/>
                      </a:lnTo>
                      <a:lnTo>
                        <a:pt x="399" y="198"/>
                      </a:lnTo>
                      <a:lnTo>
                        <a:pt x="391" y="208"/>
                      </a:lnTo>
                      <a:lnTo>
                        <a:pt x="383" y="217"/>
                      </a:lnTo>
                      <a:lnTo>
                        <a:pt x="376" y="226"/>
                      </a:lnTo>
                      <a:lnTo>
                        <a:pt x="367" y="235"/>
                      </a:lnTo>
                      <a:lnTo>
                        <a:pt x="361" y="242"/>
                      </a:lnTo>
                      <a:lnTo>
                        <a:pt x="350" y="252"/>
                      </a:lnTo>
                      <a:lnTo>
                        <a:pt x="342" y="261"/>
                      </a:lnTo>
                      <a:lnTo>
                        <a:pt x="334" y="268"/>
                      </a:lnTo>
                      <a:lnTo>
                        <a:pt x="324" y="277"/>
                      </a:lnTo>
                      <a:lnTo>
                        <a:pt x="317" y="283"/>
                      </a:lnTo>
                      <a:lnTo>
                        <a:pt x="308" y="290"/>
                      </a:lnTo>
                      <a:lnTo>
                        <a:pt x="300" y="297"/>
                      </a:lnTo>
                      <a:lnTo>
                        <a:pt x="289" y="305"/>
                      </a:lnTo>
                      <a:lnTo>
                        <a:pt x="280" y="311"/>
                      </a:lnTo>
                      <a:lnTo>
                        <a:pt x="270" y="319"/>
                      </a:lnTo>
                      <a:lnTo>
                        <a:pt x="258" y="327"/>
                      </a:lnTo>
                      <a:lnTo>
                        <a:pt x="247" y="334"/>
                      </a:lnTo>
                      <a:lnTo>
                        <a:pt x="235" y="342"/>
                      </a:lnTo>
                      <a:lnTo>
                        <a:pt x="223" y="350"/>
                      </a:lnTo>
                      <a:lnTo>
                        <a:pt x="211" y="357"/>
                      </a:lnTo>
                      <a:lnTo>
                        <a:pt x="275" y="442"/>
                      </a:lnTo>
                      <a:lnTo>
                        <a:pt x="19" y="333"/>
                      </a:lnTo>
                      <a:lnTo>
                        <a:pt x="0" y="117"/>
                      </a:lnTo>
                      <a:lnTo>
                        <a:pt x="53" y="178"/>
                      </a:lnTo>
                      <a:lnTo>
                        <a:pt x="65" y="172"/>
                      </a:lnTo>
                      <a:lnTo>
                        <a:pt x="77" y="166"/>
                      </a:lnTo>
                      <a:lnTo>
                        <a:pt x="93" y="159"/>
                      </a:lnTo>
                      <a:lnTo>
                        <a:pt x="108" y="150"/>
                      </a:lnTo>
                      <a:lnTo>
                        <a:pt x="124" y="140"/>
                      </a:lnTo>
                      <a:lnTo>
                        <a:pt x="137" y="131"/>
                      </a:lnTo>
                      <a:lnTo>
                        <a:pt x="150" y="121"/>
                      </a:lnTo>
                      <a:lnTo>
                        <a:pt x="163" y="111"/>
                      </a:lnTo>
                      <a:lnTo>
                        <a:pt x="173" y="101"/>
                      </a:lnTo>
                      <a:lnTo>
                        <a:pt x="184" y="90"/>
                      </a:lnTo>
                      <a:lnTo>
                        <a:pt x="195" y="78"/>
                      </a:lnTo>
                      <a:lnTo>
                        <a:pt x="205" y="67"/>
                      </a:lnTo>
                      <a:lnTo>
                        <a:pt x="214" y="56"/>
                      </a:lnTo>
                      <a:lnTo>
                        <a:pt x="223" y="46"/>
                      </a:lnTo>
                      <a:lnTo>
                        <a:pt x="232" y="32"/>
                      </a:lnTo>
                      <a:lnTo>
                        <a:pt x="240" y="19"/>
                      </a:lnTo>
                      <a:lnTo>
                        <a:pt x="244" y="9"/>
                      </a:lnTo>
                      <a:lnTo>
                        <a:pt x="249" y="0"/>
                      </a:lnTo>
                      <a:lnTo>
                        <a:pt x="465" y="97"/>
                      </a:lnTo>
                      <a:close/>
                    </a:path>
                  </a:pathLst>
                </a:custGeom>
                <a:solidFill>
                  <a:srgbClr val="00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40" name="Freeform 169"/>
                <p:cNvSpPr>
                  <a:spLocks/>
                </p:cNvSpPr>
                <p:nvPr/>
              </p:nvSpPr>
              <p:spPr bwMode="auto">
                <a:xfrm>
                  <a:off x="4958" y="368"/>
                  <a:ext cx="382" cy="456"/>
                </a:xfrm>
                <a:custGeom>
                  <a:avLst/>
                  <a:gdLst>
                    <a:gd name="T0" fmla="*/ 0 w 430"/>
                    <a:gd name="T1" fmla="*/ 5 h 514"/>
                    <a:gd name="T2" fmla="*/ 4 w 430"/>
                    <a:gd name="T3" fmla="*/ 6 h 514"/>
                    <a:gd name="T4" fmla="*/ 4 w 430"/>
                    <a:gd name="T5" fmla="*/ 6 h 514"/>
                    <a:gd name="T6" fmla="*/ 4 w 430"/>
                    <a:gd name="T7" fmla="*/ 6 h 514"/>
                    <a:gd name="T8" fmla="*/ 4 w 430"/>
                    <a:gd name="T9" fmla="*/ 6 h 514"/>
                    <a:gd name="T10" fmla="*/ 4 w 430"/>
                    <a:gd name="T11" fmla="*/ 5 h 514"/>
                    <a:gd name="T12" fmla="*/ 4 w 430"/>
                    <a:gd name="T13" fmla="*/ 5 h 514"/>
                    <a:gd name="T14" fmla="*/ 4 w 430"/>
                    <a:gd name="T15" fmla="*/ 5 h 514"/>
                    <a:gd name="T16" fmla="*/ 4 w 430"/>
                    <a:gd name="T17" fmla="*/ 4 h 514"/>
                    <a:gd name="T18" fmla="*/ 4 w 430"/>
                    <a:gd name="T19" fmla="*/ 4 h 514"/>
                    <a:gd name="T20" fmla="*/ 4 w 430"/>
                    <a:gd name="T21" fmla="*/ 4 h 514"/>
                    <a:gd name="T22" fmla="*/ 4 w 430"/>
                    <a:gd name="T23" fmla="*/ 4 h 514"/>
                    <a:gd name="T24" fmla="*/ 4 w 430"/>
                    <a:gd name="T25" fmla="*/ 4 h 514"/>
                    <a:gd name="T26" fmla="*/ 4 w 430"/>
                    <a:gd name="T27" fmla="*/ 4 h 514"/>
                    <a:gd name="T28" fmla="*/ 4 w 430"/>
                    <a:gd name="T29" fmla="*/ 4 h 514"/>
                    <a:gd name="T30" fmla="*/ 4 w 430"/>
                    <a:gd name="T31" fmla="*/ 4 h 514"/>
                    <a:gd name="T32" fmla="*/ 4 w 430"/>
                    <a:gd name="T33" fmla="*/ 4 h 514"/>
                    <a:gd name="T34" fmla="*/ 4 w 430"/>
                    <a:gd name="T35" fmla="*/ 4 h 514"/>
                    <a:gd name="T36" fmla="*/ 4 w 430"/>
                    <a:gd name="T37" fmla="*/ 4 h 514"/>
                    <a:gd name="T38" fmla="*/ 4 w 430"/>
                    <a:gd name="T39" fmla="*/ 4 h 514"/>
                    <a:gd name="T40" fmla="*/ 6 w 430"/>
                    <a:gd name="T41" fmla="*/ 0 h 514"/>
                    <a:gd name="T42" fmla="*/ 6 w 430"/>
                    <a:gd name="T43" fmla="*/ 4 h 514"/>
                    <a:gd name="T44" fmla="*/ 6 w 430"/>
                    <a:gd name="T45" fmla="*/ 4 h 514"/>
                    <a:gd name="T46" fmla="*/ 6 w 430"/>
                    <a:gd name="T47" fmla="*/ 4 h 514"/>
                    <a:gd name="T48" fmla="*/ 6 w 430"/>
                    <a:gd name="T49" fmla="*/ 4 h 514"/>
                    <a:gd name="T50" fmla="*/ 6 w 430"/>
                    <a:gd name="T51" fmla="*/ 4 h 514"/>
                    <a:gd name="T52" fmla="*/ 6 w 430"/>
                    <a:gd name="T53" fmla="*/ 4 h 514"/>
                    <a:gd name="T54" fmla="*/ 6 w 430"/>
                    <a:gd name="T55" fmla="*/ 4 h 514"/>
                    <a:gd name="T56" fmla="*/ 6 w 430"/>
                    <a:gd name="T57" fmla="*/ 4 h 514"/>
                    <a:gd name="T58" fmla="*/ 6 w 430"/>
                    <a:gd name="T59" fmla="*/ 4 h 514"/>
                    <a:gd name="T60" fmla="*/ 7 w 430"/>
                    <a:gd name="T61" fmla="*/ 4 h 514"/>
                    <a:gd name="T62" fmla="*/ 7 w 430"/>
                    <a:gd name="T63" fmla="*/ 4 h 514"/>
                    <a:gd name="T64" fmla="*/ 7 w 430"/>
                    <a:gd name="T65" fmla="*/ 4 h 514"/>
                    <a:gd name="T66" fmla="*/ 7 w 430"/>
                    <a:gd name="T67" fmla="*/ 4 h 514"/>
                    <a:gd name="T68" fmla="*/ 7 w 430"/>
                    <a:gd name="T69" fmla="*/ 4 h 514"/>
                    <a:gd name="T70" fmla="*/ 7 w 430"/>
                    <a:gd name="T71" fmla="*/ 4 h 514"/>
                    <a:gd name="T72" fmla="*/ 7 w 430"/>
                    <a:gd name="T73" fmla="*/ 4 h 514"/>
                    <a:gd name="T74" fmla="*/ 7 w 430"/>
                    <a:gd name="T75" fmla="*/ 4 h 514"/>
                    <a:gd name="T76" fmla="*/ 7 w 430"/>
                    <a:gd name="T77" fmla="*/ 4 h 514"/>
                    <a:gd name="T78" fmla="*/ 7 w 430"/>
                    <a:gd name="T79" fmla="*/ 4 h 514"/>
                    <a:gd name="T80" fmla="*/ 7 w 430"/>
                    <a:gd name="T81" fmla="*/ 4 h 514"/>
                    <a:gd name="T82" fmla="*/ 7 w 430"/>
                    <a:gd name="T83" fmla="*/ 4 h 514"/>
                    <a:gd name="T84" fmla="*/ 7 w 430"/>
                    <a:gd name="T85" fmla="*/ 4 h 514"/>
                    <a:gd name="T86" fmla="*/ 7 w 430"/>
                    <a:gd name="T87" fmla="*/ 4 h 514"/>
                    <a:gd name="T88" fmla="*/ 7 w 430"/>
                    <a:gd name="T89" fmla="*/ 5 h 514"/>
                    <a:gd name="T90" fmla="*/ 7 w 430"/>
                    <a:gd name="T91" fmla="*/ 5 h 514"/>
                    <a:gd name="T92" fmla="*/ 7 w 430"/>
                    <a:gd name="T93" fmla="*/ 5 h 514"/>
                    <a:gd name="T94" fmla="*/ 7 w 430"/>
                    <a:gd name="T95" fmla="*/ 6 h 514"/>
                    <a:gd name="T96" fmla="*/ 6 w 430"/>
                    <a:gd name="T97" fmla="*/ 6 h 514"/>
                    <a:gd name="T98" fmla="*/ 6 w 430"/>
                    <a:gd name="T99" fmla="*/ 6 h 514"/>
                    <a:gd name="T100" fmla="*/ 6 w 430"/>
                    <a:gd name="T101" fmla="*/ 7 h 514"/>
                    <a:gd name="T102" fmla="*/ 6 w 430"/>
                    <a:gd name="T103" fmla="*/ 7 h 514"/>
                    <a:gd name="T104" fmla="*/ 6 w 430"/>
                    <a:gd name="T105" fmla="*/ 7 h 514"/>
                    <a:gd name="T106" fmla="*/ 6 w 430"/>
                    <a:gd name="T107" fmla="*/ 8 h 514"/>
                    <a:gd name="T108" fmla="*/ 6 w 430"/>
                    <a:gd name="T109" fmla="*/ 8 h 514"/>
                    <a:gd name="T110" fmla="*/ 6 w 430"/>
                    <a:gd name="T111" fmla="*/ 8 h 514"/>
                    <a:gd name="T112" fmla="*/ 8 w 430"/>
                    <a:gd name="T113" fmla="*/ 9 h 514"/>
                    <a:gd name="T114" fmla="*/ 4 w 430"/>
                    <a:gd name="T115" fmla="*/ 9 h 514"/>
                    <a:gd name="T116" fmla="*/ 0 w 430"/>
                    <a:gd name="T117" fmla="*/ 5 h 51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430"/>
                    <a:gd name="T178" fmla="*/ 0 h 514"/>
                    <a:gd name="T179" fmla="*/ 430 w 430"/>
                    <a:gd name="T180" fmla="*/ 514 h 51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430" h="514">
                      <a:moveTo>
                        <a:pt x="0" y="327"/>
                      </a:moveTo>
                      <a:lnTo>
                        <a:pt x="107" y="365"/>
                      </a:lnTo>
                      <a:lnTo>
                        <a:pt x="113" y="352"/>
                      </a:lnTo>
                      <a:lnTo>
                        <a:pt x="117" y="340"/>
                      </a:lnTo>
                      <a:lnTo>
                        <a:pt x="120" y="328"/>
                      </a:lnTo>
                      <a:lnTo>
                        <a:pt x="124" y="318"/>
                      </a:lnTo>
                      <a:lnTo>
                        <a:pt x="127" y="307"/>
                      </a:lnTo>
                      <a:lnTo>
                        <a:pt x="129" y="293"/>
                      </a:lnTo>
                      <a:lnTo>
                        <a:pt x="131" y="281"/>
                      </a:lnTo>
                      <a:lnTo>
                        <a:pt x="133" y="269"/>
                      </a:lnTo>
                      <a:lnTo>
                        <a:pt x="135" y="255"/>
                      </a:lnTo>
                      <a:lnTo>
                        <a:pt x="136" y="241"/>
                      </a:lnTo>
                      <a:lnTo>
                        <a:pt x="136" y="215"/>
                      </a:lnTo>
                      <a:lnTo>
                        <a:pt x="135" y="201"/>
                      </a:lnTo>
                      <a:lnTo>
                        <a:pt x="134" y="189"/>
                      </a:lnTo>
                      <a:lnTo>
                        <a:pt x="132" y="176"/>
                      </a:lnTo>
                      <a:lnTo>
                        <a:pt x="130" y="163"/>
                      </a:lnTo>
                      <a:lnTo>
                        <a:pt x="127" y="152"/>
                      </a:lnTo>
                      <a:lnTo>
                        <a:pt x="124" y="137"/>
                      </a:lnTo>
                      <a:lnTo>
                        <a:pt x="120" y="123"/>
                      </a:lnTo>
                      <a:lnTo>
                        <a:pt x="327" y="0"/>
                      </a:lnTo>
                      <a:lnTo>
                        <a:pt x="332" y="12"/>
                      </a:lnTo>
                      <a:lnTo>
                        <a:pt x="336" y="23"/>
                      </a:lnTo>
                      <a:lnTo>
                        <a:pt x="340" y="34"/>
                      </a:lnTo>
                      <a:lnTo>
                        <a:pt x="344" y="44"/>
                      </a:lnTo>
                      <a:lnTo>
                        <a:pt x="347" y="55"/>
                      </a:lnTo>
                      <a:lnTo>
                        <a:pt x="351" y="66"/>
                      </a:lnTo>
                      <a:lnTo>
                        <a:pt x="354" y="75"/>
                      </a:lnTo>
                      <a:lnTo>
                        <a:pt x="356" y="85"/>
                      </a:lnTo>
                      <a:lnTo>
                        <a:pt x="359" y="96"/>
                      </a:lnTo>
                      <a:lnTo>
                        <a:pt x="362" y="107"/>
                      </a:lnTo>
                      <a:lnTo>
                        <a:pt x="364" y="120"/>
                      </a:lnTo>
                      <a:lnTo>
                        <a:pt x="366" y="131"/>
                      </a:lnTo>
                      <a:lnTo>
                        <a:pt x="369" y="143"/>
                      </a:lnTo>
                      <a:lnTo>
                        <a:pt x="371" y="156"/>
                      </a:lnTo>
                      <a:lnTo>
                        <a:pt x="371" y="169"/>
                      </a:lnTo>
                      <a:lnTo>
                        <a:pt x="373" y="184"/>
                      </a:lnTo>
                      <a:lnTo>
                        <a:pt x="374" y="198"/>
                      </a:lnTo>
                      <a:lnTo>
                        <a:pt x="374" y="211"/>
                      </a:lnTo>
                      <a:lnTo>
                        <a:pt x="374" y="225"/>
                      </a:lnTo>
                      <a:lnTo>
                        <a:pt x="374" y="243"/>
                      </a:lnTo>
                      <a:lnTo>
                        <a:pt x="373" y="260"/>
                      </a:lnTo>
                      <a:lnTo>
                        <a:pt x="373" y="271"/>
                      </a:lnTo>
                      <a:lnTo>
                        <a:pt x="371" y="284"/>
                      </a:lnTo>
                      <a:lnTo>
                        <a:pt x="371" y="297"/>
                      </a:lnTo>
                      <a:lnTo>
                        <a:pt x="368" y="312"/>
                      </a:lnTo>
                      <a:lnTo>
                        <a:pt x="366" y="325"/>
                      </a:lnTo>
                      <a:lnTo>
                        <a:pt x="363" y="337"/>
                      </a:lnTo>
                      <a:lnTo>
                        <a:pt x="360" y="353"/>
                      </a:lnTo>
                      <a:lnTo>
                        <a:pt x="357" y="364"/>
                      </a:lnTo>
                      <a:lnTo>
                        <a:pt x="354" y="378"/>
                      </a:lnTo>
                      <a:lnTo>
                        <a:pt x="350" y="391"/>
                      </a:lnTo>
                      <a:lnTo>
                        <a:pt x="345" y="404"/>
                      </a:lnTo>
                      <a:lnTo>
                        <a:pt x="341" y="417"/>
                      </a:lnTo>
                      <a:lnTo>
                        <a:pt x="335" y="433"/>
                      </a:lnTo>
                      <a:lnTo>
                        <a:pt x="329" y="450"/>
                      </a:lnTo>
                      <a:lnTo>
                        <a:pt x="430" y="489"/>
                      </a:lnTo>
                      <a:lnTo>
                        <a:pt x="176" y="514"/>
                      </a:lnTo>
                      <a:lnTo>
                        <a:pt x="0" y="32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41" name="Freeform 170"/>
                <p:cNvSpPr>
                  <a:spLocks/>
                </p:cNvSpPr>
                <p:nvPr/>
              </p:nvSpPr>
              <p:spPr bwMode="auto">
                <a:xfrm>
                  <a:off x="4888" y="102"/>
                  <a:ext cx="447" cy="403"/>
                </a:xfrm>
                <a:custGeom>
                  <a:avLst/>
                  <a:gdLst>
                    <a:gd name="T0" fmla="*/ 4 w 503"/>
                    <a:gd name="T1" fmla="*/ 0 h 454"/>
                    <a:gd name="T2" fmla="*/ 4 w 503"/>
                    <a:gd name="T3" fmla="*/ 4 h 454"/>
                    <a:gd name="T4" fmla="*/ 4 w 503"/>
                    <a:gd name="T5" fmla="*/ 4 h 454"/>
                    <a:gd name="T6" fmla="*/ 4 w 503"/>
                    <a:gd name="T7" fmla="*/ 4 h 454"/>
                    <a:gd name="T8" fmla="*/ 4 w 503"/>
                    <a:gd name="T9" fmla="*/ 4 h 454"/>
                    <a:gd name="T10" fmla="*/ 4 w 503"/>
                    <a:gd name="T11" fmla="*/ 4 h 454"/>
                    <a:gd name="T12" fmla="*/ 4 w 503"/>
                    <a:gd name="T13" fmla="*/ 4 h 454"/>
                    <a:gd name="T14" fmla="*/ 4 w 503"/>
                    <a:gd name="T15" fmla="*/ 4 h 454"/>
                    <a:gd name="T16" fmla="*/ 4 w 503"/>
                    <a:gd name="T17" fmla="*/ 4 h 454"/>
                    <a:gd name="T18" fmla="*/ 4 w 503"/>
                    <a:gd name="T19" fmla="*/ 4 h 454"/>
                    <a:gd name="T20" fmla="*/ 4 w 503"/>
                    <a:gd name="T21" fmla="*/ 4 h 454"/>
                    <a:gd name="T22" fmla="*/ 4 w 503"/>
                    <a:gd name="T23" fmla="*/ 4 h 454"/>
                    <a:gd name="T24" fmla="*/ 4 w 503"/>
                    <a:gd name="T25" fmla="*/ 4 h 454"/>
                    <a:gd name="T26" fmla="*/ 4 w 503"/>
                    <a:gd name="T27" fmla="*/ 4 h 454"/>
                    <a:gd name="T28" fmla="*/ 4 w 503"/>
                    <a:gd name="T29" fmla="*/ 4 h 454"/>
                    <a:gd name="T30" fmla="*/ 4 w 503"/>
                    <a:gd name="T31" fmla="*/ 4 h 454"/>
                    <a:gd name="T32" fmla="*/ 4 w 503"/>
                    <a:gd name="T33" fmla="*/ 4 h 454"/>
                    <a:gd name="T34" fmla="*/ 4 w 503"/>
                    <a:gd name="T35" fmla="*/ 4 h 454"/>
                    <a:gd name="T36" fmla="*/ 4 w 503"/>
                    <a:gd name="T37" fmla="*/ 4 h 454"/>
                    <a:gd name="T38" fmla="*/ 4 w 503"/>
                    <a:gd name="T39" fmla="*/ 4 h 454"/>
                    <a:gd name="T40" fmla="*/ 4 w 503"/>
                    <a:gd name="T41" fmla="*/ 4 h 454"/>
                    <a:gd name="T42" fmla="*/ 5 w 503"/>
                    <a:gd name="T43" fmla="*/ 4 h 454"/>
                    <a:gd name="T44" fmla="*/ 5 w 503"/>
                    <a:gd name="T45" fmla="*/ 4 h 454"/>
                    <a:gd name="T46" fmla="*/ 5 w 503"/>
                    <a:gd name="T47" fmla="*/ 4 h 454"/>
                    <a:gd name="T48" fmla="*/ 5 w 503"/>
                    <a:gd name="T49" fmla="*/ 4 h 454"/>
                    <a:gd name="T50" fmla="*/ 6 w 503"/>
                    <a:gd name="T51" fmla="*/ 4 h 454"/>
                    <a:gd name="T52" fmla="*/ 6 w 503"/>
                    <a:gd name="T53" fmla="*/ 4 h 454"/>
                    <a:gd name="T54" fmla="*/ 6 w 503"/>
                    <a:gd name="T55" fmla="*/ 4 h 454"/>
                    <a:gd name="T56" fmla="*/ 6 w 503"/>
                    <a:gd name="T57" fmla="*/ 4 h 454"/>
                    <a:gd name="T58" fmla="*/ 6 w 503"/>
                    <a:gd name="T59" fmla="*/ 4 h 454"/>
                    <a:gd name="T60" fmla="*/ 6 w 503"/>
                    <a:gd name="T61" fmla="*/ 4 h 454"/>
                    <a:gd name="T62" fmla="*/ 7 w 503"/>
                    <a:gd name="T63" fmla="*/ 4 h 454"/>
                    <a:gd name="T64" fmla="*/ 7 w 503"/>
                    <a:gd name="T65" fmla="*/ 4 h 454"/>
                    <a:gd name="T66" fmla="*/ 7 w 503"/>
                    <a:gd name="T67" fmla="*/ 4 h 454"/>
                    <a:gd name="T68" fmla="*/ 7 w 503"/>
                    <a:gd name="T69" fmla="*/ 4 h 454"/>
                    <a:gd name="T70" fmla="*/ 7 w 503"/>
                    <a:gd name="T71" fmla="*/ 4 h 454"/>
                    <a:gd name="T72" fmla="*/ 7 w 503"/>
                    <a:gd name="T73" fmla="*/ 5 h 454"/>
                    <a:gd name="T74" fmla="*/ 7 w 503"/>
                    <a:gd name="T75" fmla="*/ 5 h 454"/>
                    <a:gd name="T76" fmla="*/ 9 w 503"/>
                    <a:gd name="T77" fmla="*/ 4 h 454"/>
                    <a:gd name="T78" fmla="*/ 6 w 503"/>
                    <a:gd name="T79" fmla="*/ 8 h 454"/>
                    <a:gd name="T80" fmla="*/ 4 w 503"/>
                    <a:gd name="T81" fmla="*/ 8 h 454"/>
                    <a:gd name="T82" fmla="*/ 4 w 503"/>
                    <a:gd name="T83" fmla="*/ 7 h 454"/>
                    <a:gd name="T84" fmla="*/ 4 w 503"/>
                    <a:gd name="T85" fmla="*/ 7 h 454"/>
                    <a:gd name="T86" fmla="*/ 4 w 503"/>
                    <a:gd name="T87" fmla="*/ 6 h 454"/>
                    <a:gd name="T88" fmla="*/ 4 w 503"/>
                    <a:gd name="T89" fmla="*/ 6 h 454"/>
                    <a:gd name="T90" fmla="*/ 4 w 503"/>
                    <a:gd name="T91" fmla="*/ 6 h 454"/>
                    <a:gd name="T92" fmla="*/ 4 w 503"/>
                    <a:gd name="T93" fmla="*/ 5 h 454"/>
                    <a:gd name="T94" fmla="*/ 4 w 503"/>
                    <a:gd name="T95" fmla="*/ 5 h 454"/>
                    <a:gd name="T96" fmla="*/ 4 w 503"/>
                    <a:gd name="T97" fmla="*/ 4 h 454"/>
                    <a:gd name="T98" fmla="*/ 4 w 503"/>
                    <a:gd name="T99" fmla="*/ 4 h 454"/>
                    <a:gd name="T100" fmla="*/ 4 w 503"/>
                    <a:gd name="T101" fmla="*/ 4 h 454"/>
                    <a:gd name="T102" fmla="*/ 4 w 503"/>
                    <a:gd name="T103" fmla="*/ 4 h 454"/>
                    <a:gd name="T104" fmla="*/ 4 w 503"/>
                    <a:gd name="T105" fmla="*/ 4 h 454"/>
                    <a:gd name="T106" fmla="*/ 4 w 503"/>
                    <a:gd name="T107" fmla="*/ 4 h 454"/>
                    <a:gd name="T108" fmla="*/ 4 w 503"/>
                    <a:gd name="T109" fmla="*/ 4 h 454"/>
                    <a:gd name="T110" fmla="*/ 4 w 503"/>
                    <a:gd name="T111" fmla="*/ 4 h 454"/>
                    <a:gd name="T112" fmla="*/ 4 w 503"/>
                    <a:gd name="T113" fmla="*/ 4 h 454"/>
                    <a:gd name="T114" fmla="*/ 4 w 503"/>
                    <a:gd name="T115" fmla="*/ 4 h 454"/>
                    <a:gd name="T116" fmla="*/ 0 w 503"/>
                    <a:gd name="T117" fmla="*/ 4 h 454"/>
                    <a:gd name="T118" fmla="*/ 4 w 503"/>
                    <a:gd name="T119" fmla="*/ 0 h 45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503"/>
                    <a:gd name="T181" fmla="*/ 0 h 454"/>
                    <a:gd name="T182" fmla="*/ 503 w 503"/>
                    <a:gd name="T183" fmla="*/ 454 h 45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503" h="454">
                      <a:moveTo>
                        <a:pt x="103" y="0"/>
                      </a:moveTo>
                      <a:lnTo>
                        <a:pt x="113" y="5"/>
                      </a:lnTo>
                      <a:lnTo>
                        <a:pt x="121" y="9"/>
                      </a:lnTo>
                      <a:lnTo>
                        <a:pt x="130" y="14"/>
                      </a:lnTo>
                      <a:lnTo>
                        <a:pt x="138" y="18"/>
                      </a:lnTo>
                      <a:lnTo>
                        <a:pt x="147" y="23"/>
                      </a:lnTo>
                      <a:lnTo>
                        <a:pt x="156" y="28"/>
                      </a:lnTo>
                      <a:lnTo>
                        <a:pt x="164" y="33"/>
                      </a:lnTo>
                      <a:lnTo>
                        <a:pt x="172" y="38"/>
                      </a:lnTo>
                      <a:lnTo>
                        <a:pt x="182" y="44"/>
                      </a:lnTo>
                      <a:lnTo>
                        <a:pt x="193" y="52"/>
                      </a:lnTo>
                      <a:lnTo>
                        <a:pt x="201" y="57"/>
                      </a:lnTo>
                      <a:lnTo>
                        <a:pt x="210" y="64"/>
                      </a:lnTo>
                      <a:lnTo>
                        <a:pt x="220" y="70"/>
                      </a:lnTo>
                      <a:lnTo>
                        <a:pt x="230" y="78"/>
                      </a:lnTo>
                      <a:lnTo>
                        <a:pt x="239" y="85"/>
                      </a:lnTo>
                      <a:lnTo>
                        <a:pt x="248" y="93"/>
                      </a:lnTo>
                      <a:lnTo>
                        <a:pt x="256" y="100"/>
                      </a:lnTo>
                      <a:lnTo>
                        <a:pt x="266" y="109"/>
                      </a:lnTo>
                      <a:lnTo>
                        <a:pt x="275" y="117"/>
                      </a:lnTo>
                      <a:lnTo>
                        <a:pt x="283" y="125"/>
                      </a:lnTo>
                      <a:lnTo>
                        <a:pt x="291" y="134"/>
                      </a:lnTo>
                      <a:lnTo>
                        <a:pt x="298" y="140"/>
                      </a:lnTo>
                      <a:lnTo>
                        <a:pt x="306" y="149"/>
                      </a:lnTo>
                      <a:lnTo>
                        <a:pt x="314" y="157"/>
                      </a:lnTo>
                      <a:lnTo>
                        <a:pt x="322" y="167"/>
                      </a:lnTo>
                      <a:lnTo>
                        <a:pt x="329" y="176"/>
                      </a:lnTo>
                      <a:lnTo>
                        <a:pt x="337" y="185"/>
                      </a:lnTo>
                      <a:lnTo>
                        <a:pt x="346" y="197"/>
                      </a:lnTo>
                      <a:lnTo>
                        <a:pt x="353" y="207"/>
                      </a:lnTo>
                      <a:lnTo>
                        <a:pt x="361" y="219"/>
                      </a:lnTo>
                      <a:lnTo>
                        <a:pt x="369" y="230"/>
                      </a:lnTo>
                      <a:lnTo>
                        <a:pt x="376" y="242"/>
                      </a:lnTo>
                      <a:lnTo>
                        <a:pt x="384" y="255"/>
                      </a:lnTo>
                      <a:lnTo>
                        <a:pt x="389" y="266"/>
                      </a:lnTo>
                      <a:lnTo>
                        <a:pt x="395" y="276"/>
                      </a:lnTo>
                      <a:lnTo>
                        <a:pt x="400" y="288"/>
                      </a:lnTo>
                      <a:lnTo>
                        <a:pt x="403" y="296"/>
                      </a:lnTo>
                      <a:lnTo>
                        <a:pt x="503" y="259"/>
                      </a:lnTo>
                      <a:lnTo>
                        <a:pt x="348" y="454"/>
                      </a:lnTo>
                      <a:lnTo>
                        <a:pt x="74" y="422"/>
                      </a:lnTo>
                      <a:lnTo>
                        <a:pt x="182" y="381"/>
                      </a:lnTo>
                      <a:lnTo>
                        <a:pt x="175" y="367"/>
                      </a:lnTo>
                      <a:lnTo>
                        <a:pt x="168" y="354"/>
                      </a:lnTo>
                      <a:lnTo>
                        <a:pt x="159" y="339"/>
                      </a:lnTo>
                      <a:lnTo>
                        <a:pt x="148" y="324"/>
                      </a:lnTo>
                      <a:lnTo>
                        <a:pt x="138" y="311"/>
                      </a:lnTo>
                      <a:lnTo>
                        <a:pt x="128" y="299"/>
                      </a:lnTo>
                      <a:lnTo>
                        <a:pt x="117" y="287"/>
                      </a:lnTo>
                      <a:lnTo>
                        <a:pt x="107" y="277"/>
                      </a:lnTo>
                      <a:lnTo>
                        <a:pt x="96" y="267"/>
                      </a:lnTo>
                      <a:lnTo>
                        <a:pt x="83" y="257"/>
                      </a:lnTo>
                      <a:lnTo>
                        <a:pt x="71" y="248"/>
                      </a:lnTo>
                      <a:lnTo>
                        <a:pt x="60" y="239"/>
                      </a:lnTo>
                      <a:lnTo>
                        <a:pt x="48" y="231"/>
                      </a:lnTo>
                      <a:lnTo>
                        <a:pt x="34" y="222"/>
                      </a:lnTo>
                      <a:lnTo>
                        <a:pt x="20" y="214"/>
                      </a:lnTo>
                      <a:lnTo>
                        <a:pt x="11" y="210"/>
                      </a:lnTo>
                      <a:lnTo>
                        <a:pt x="0" y="205"/>
                      </a:lnTo>
                      <a:lnTo>
                        <a:pt x="103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42" name="Freeform 171"/>
                <p:cNvSpPr>
                  <a:spLocks/>
                </p:cNvSpPr>
                <p:nvPr/>
              </p:nvSpPr>
              <p:spPr bwMode="auto">
                <a:xfrm>
                  <a:off x="4576" y="0"/>
                  <a:ext cx="432" cy="330"/>
                </a:xfrm>
                <a:custGeom>
                  <a:avLst/>
                  <a:gdLst>
                    <a:gd name="T0" fmla="*/ 4 w 486"/>
                    <a:gd name="T1" fmla="*/ 7 h 372"/>
                    <a:gd name="T2" fmla="*/ 5 w 486"/>
                    <a:gd name="T3" fmla="*/ 5 h 372"/>
                    <a:gd name="T4" fmla="*/ 4 w 486"/>
                    <a:gd name="T5" fmla="*/ 5 h 372"/>
                    <a:gd name="T6" fmla="*/ 4 w 486"/>
                    <a:gd name="T7" fmla="*/ 5 h 372"/>
                    <a:gd name="T8" fmla="*/ 4 w 486"/>
                    <a:gd name="T9" fmla="*/ 5 h 372"/>
                    <a:gd name="T10" fmla="*/ 4 w 486"/>
                    <a:gd name="T11" fmla="*/ 4 h 372"/>
                    <a:gd name="T12" fmla="*/ 4 w 486"/>
                    <a:gd name="T13" fmla="*/ 4 h 372"/>
                    <a:gd name="T14" fmla="*/ 4 w 486"/>
                    <a:gd name="T15" fmla="*/ 4 h 372"/>
                    <a:gd name="T16" fmla="*/ 4 w 486"/>
                    <a:gd name="T17" fmla="*/ 4 h 372"/>
                    <a:gd name="T18" fmla="*/ 4 w 486"/>
                    <a:gd name="T19" fmla="*/ 4 h 372"/>
                    <a:gd name="T20" fmla="*/ 4 w 486"/>
                    <a:gd name="T21" fmla="*/ 4 h 372"/>
                    <a:gd name="T22" fmla="*/ 4 w 486"/>
                    <a:gd name="T23" fmla="*/ 4 h 372"/>
                    <a:gd name="T24" fmla="*/ 4 w 486"/>
                    <a:gd name="T25" fmla="*/ 4 h 372"/>
                    <a:gd name="T26" fmla="*/ 4 w 486"/>
                    <a:gd name="T27" fmla="*/ 4 h 372"/>
                    <a:gd name="T28" fmla="*/ 4 w 486"/>
                    <a:gd name="T29" fmla="*/ 5 h 372"/>
                    <a:gd name="T30" fmla="*/ 4 w 486"/>
                    <a:gd name="T31" fmla="*/ 5 h 372"/>
                    <a:gd name="T32" fmla="*/ 4 w 486"/>
                    <a:gd name="T33" fmla="*/ 5 h 372"/>
                    <a:gd name="T34" fmla="*/ 4 w 486"/>
                    <a:gd name="T35" fmla="*/ 4 h 372"/>
                    <a:gd name="T36" fmla="*/ 0 w 486"/>
                    <a:gd name="T37" fmla="*/ 4 h 372"/>
                    <a:gd name="T38" fmla="*/ 4 w 486"/>
                    <a:gd name="T39" fmla="*/ 4 h 372"/>
                    <a:gd name="T40" fmla="*/ 4 w 486"/>
                    <a:gd name="T41" fmla="*/ 4 h 372"/>
                    <a:gd name="T42" fmla="*/ 4 w 486"/>
                    <a:gd name="T43" fmla="*/ 4 h 372"/>
                    <a:gd name="T44" fmla="*/ 4 w 486"/>
                    <a:gd name="T45" fmla="*/ 4 h 372"/>
                    <a:gd name="T46" fmla="*/ 4 w 486"/>
                    <a:gd name="T47" fmla="*/ 4 h 372"/>
                    <a:gd name="T48" fmla="*/ 4 w 486"/>
                    <a:gd name="T49" fmla="*/ 4 h 372"/>
                    <a:gd name="T50" fmla="*/ 4 w 486"/>
                    <a:gd name="T51" fmla="*/ 4 h 372"/>
                    <a:gd name="T52" fmla="*/ 4 w 486"/>
                    <a:gd name="T53" fmla="*/ 4 h 372"/>
                    <a:gd name="T54" fmla="*/ 4 w 486"/>
                    <a:gd name="T55" fmla="*/ 4 h 372"/>
                    <a:gd name="T56" fmla="*/ 4 w 486"/>
                    <a:gd name="T57" fmla="*/ 4 h 372"/>
                    <a:gd name="T58" fmla="*/ 4 w 486"/>
                    <a:gd name="T59" fmla="*/ 4 h 372"/>
                    <a:gd name="T60" fmla="*/ 4 w 486"/>
                    <a:gd name="T61" fmla="*/ 4 h 372"/>
                    <a:gd name="T62" fmla="*/ 4 w 486"/>
                    <a:gd name="T63" fmla="*/ 4 h 372"/>
                    <a:gd name="T64" fmla="*/ 4 w 486"/>
                    <a:gd name="T65" fmla="*/ 4 h 372"/>
                    <a:gd name="T66" fmla="*/ 4 w 486"/>
                    <a:gd name="T67" fmla="*/ 4 h 372"/>
                    <a:gd name="T68" fmla="*/ 4 w 486"/>
                    <a:gd name="T69" fmla="*/ 4 h 372"/>
                    <a:gd name="T70" fmla="*/ 4 w 486"/>
                    <a:gd name="T71" fmla="*/ 4 h 372"/>
                    <a:gd name="T72" fmla="*/ 4 w 486"/>
                    <a:gd name="T73" fmla="*/ 4 h 372"/>
                    <a:gd name="T74" fmla="*/ 4 w 486"/>
                    <a:gd name="T75" fmla="*/ 4 h 372"/>
                    <a:gd name="T76" fmla="*/ 4 w 486"/>
                    <a:gd name="T77" fmla="*/ 4 h 372"/>
                    <a:gd name="T78" fmla="*/ 4 w 486"/>
                    <a:gd name="T79" fmla="*/ 4 h 372"/>
                    <a:gd name="T80" fmla="*/ 5 w 486"/>
                    <a:gd name="T81" fmla="*/ 4 h 372"/>
                    <a:gd name="T82" fmla="*/ 5 w 486"/>
                    <a:gd name="T83" fmla="*/ 4 h 372"/>
                    <a:gd name="T84" fmla="*/ 5 w 486"/>
                    <a:gd name="T85" fmla="*/ 4 h 372"/>
                    <a:gd name="T86" fmla="*/ 6 w 486"/>
                    <a:gd name="T87" fmla="*/ 4 h 372"/>
                    <a:gd name="T88" fmla="*/ 6 w 486"/>
                    <a:gd name="T89" fmla="*/ 4 h 372"/>
                    <a:gd name="T90" fmla="*/ 6 w 486"/>
                    <a:gd name="T91" fmla="*/ 4 h 372"/>
                    <a:gd name="T92" fmla="*/ 7 w 486"/>
                    <a:gd name="T93" fmla="*/ 4 h 372"/>
                    <a:gd name="T94" fmla="*/ 7 w 486"/>
                    <a:gd name="T95" fmla="*/ 4 h 372"/>
                    <a:gd name="T96" fmla="*/ 8 w 486"/>
                    <a:gd name="T97" fmla="*/ 0 h 372"/>
                    <a:gd name="T98" fmla="*/ 9 w 486"/>
                    <a:gd name="T99" fmla="*/ 4 h 372"/>
                    <a:gd name="T100" fmla="*/ 4 w 486"/>
                    <a:gd name="T101" fmla="*/ 7 h 372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486"/>
                    <a:gd name="T154" fmla="*/ 0 h 372"/>
                    <a:gd name="T155" fmla="*/ 486 w 486"/>
                    <a:gd name="T156" fmla="*/ 372 h 372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486" h="372">
                      <a:moveTo>
                        <a:pt x="259" y="372"/>
                      </a:moveTo>
                      <a:lnTo>
                        <a:pt x="291" y="299"/>
                      </a:lnTo>
                      <a:lnTo>
                        <a:pt x="280" y="296"/>
                      </a:lnTo>
                      <a:lnTo>
                        <a:pt x="269" y="294"/>
                      </a:lnTo>
                      <a:lnTo>
                        <a:pt x="254" y="291"/>
                      </a:lnTo>
                      <a:lnTo>
                        <a:pt x="242" y="289"/>
                      </a:lnTo>
                      <a:lnTo>
                        <a:pt x="229" y="287"/>
                      </a:lnTo>
                      <a:lnTo>
                        <a:pt x="214" y="286"/>
                      </a:lnTo>
                      <a:lnTo>
                        <a:pt x="199" y="285"/>
                      </a:lnTo>
                      <a:lnTo>
                        <a:pt x="172" y="285"/>
                      </a:lnTo>
                      <a:lnTo>
                        <a:pt x="158" y="285"/>
                      </a:lnTo>
                      <a:lnTo>
                        <a:pt x="144" y="287"/>
                      </a:lnTo>
                      <a:lnTo>
                        <a:pt x="131" y="288"/>
                      </a:lnTo>
                      <a:lnTo>
                        <a:pt x="118" y="290"/>
                      </a:lnTo>
                      <a:lnTo>
                        <a:pt x="105" y="293"/>
                      </a:lnTo>
                      <a:lnTo>
                        <a:pt x="90" y="296"/>
                      </a:lnTo>
                      <a:lnTo>
                        <a:pt x="76" y="300"/>
                      </a:lnTo>
                      <a:lnTo>
                        <a:pt x="111" y="147"/>
                      </a:lnTo>
                      <a:lnTo>
                        <a:pt x="0" y="86"/>
                      </a:lnTo>
                      <a:lnTo>
                        <a:pt x="5" y="84"/>
                      </a:lnTo>
                      <a:lnTo>
                        <a:pt x="17" y="80"/>
                      </a:lnTo>
                      <a:lnTo>
                        <a:pt x="26" y="78"/>
                      </a:lnTo>
                      <a:lnTo>
                        <a:pt x="36" y="75"/>
                      </a:lnTo>
                      <a:lnTo>
                        <a:pt x="48" y="73"/>
                      </a:lnTo>
                      <a:lnTo>
                        <a:pt x="58" y="70"/>
                      </a:lnTo>
                      <a:lnTo>
                        <a:pt x="71" y="67"/>
                      </a:lnTo>
                      <a:lnTo>
                        <a:pt x="83" y="65"/>
                      </a:lnTo>
                      <a:lnTo>
                        <a:pt x="96" y="64"/>
                      </a:lnTo>
                      <a:lnTo>
                        <a:pt x="110" y="62"/>
                      </a:lnTo>
                      <a:lnTo>
                        <a:pt x="123" y="60"/>
                      </a:lnTo>
                      <a:lnTo>
                        <a:pt x="139" y="60"/>
                      </a:lnTo>
                      <a:lnTo>
                        <a:pt x="153" y="59"/>
                      </a:lnTo>
                      <a:lnTo>
                        <a:pt x="168" y="59"/>
                      </a:lnTo>
                      <a:lnTo>
                        <a:pt x="183" y="59"/>
                      </a:lnTo>
                      <a:lnTo>
                        <a:pt x="202" y="59"/>
                      </a:lnTo>
                      <a:lnTo>
                        <a:pt x="219" y="59"/>
                      </a:lnTo>
                      <a:lnTo>
                        <a:pt x="231" y="60"/>
                      </a:lnTo>
                      <a:lnTo>
                        <a:pt x="245" y="61"/>
                      </a:lnTo>
                      <a:lnTo>
                        <a:pt x="258" y="62"/>
                      </a:lnTo>
                      <a:lnTo>
                        <a:pt x="274" y="64"/>
                      </a:lnTo>
                      <a:lnTo>
                        <a:pt x="287" y="67"/>
                      </a:lnTo>
                      <a:lnTo>
                        <a:pt x="300" y="69"/>
                      </a:lnTo>
                      <a:lnTo>
                        <a:pt x="317" y="72"/>
                      </a:lnTo>
                      <a:lnTo>
                        <a:pt x="329" y="75"/>
                      </a:lnTo>
                      <a:lnTo>
                        <a:pt x="345" y="79"/>
                      </a:lnTo>
                      <a:lnTo>
                        <a:pt x="357" y="82"/>
                      </a:lnTo>
                      <a:lnTo>
                        <a:pt x="371" y="86"/>
                      </a:lnTo>
                      <a:lnTo>
                        <a:pt x="385" y="90"/>
                      </a:lnTo>
                      <a:lnTo>
                        <a:pt x="426" y="0"/>
                      </a:lnTo>
                      <a:lnTo>
                        <a:pt x="486" y="252"/>
                      </a:lnTo>
                      <a:lnTo>
                        <a:pt x="259" y="37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43" name="Rectangle 172"/>
                <p:cNvSpPr>
                  <a:spLocks noChangeArrowheads="1"/>
                </p:cNvSpPr>
                <p:nvPr/>
              </p:nvSpPr>
              <p:spPr bwMode="auto">
                <a:xfrm>
                  <a:off x="4544" y="465"/>
                  <a:ext cx="466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>
                      <a:solidFill>
                        <a:srgbClr val="000000"/>
                      </a:solidFill>
                      <a:latin typeface="Albertus Extra Bold"/>
                      <a:cs typeface="Arial" panose="020B0604020202020204" pitchFamily="34" charset="0"/>
                    </a:rPr>
                    <a:t>BLF</a:t>
                  </a:r>
                  <a:endParaRPr lang="en-US" altLang="en-US" sz="2400">
                    <a:solidFill>
                      <a:srgbClr val="FFFFFF"/>
                    </a:solidFill>
                    <a:latin typeface="Albertus Extra Bold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44" name="Freeform 174"/>
                <p:cNvSpPr>
                  <a:spLocks/>
                </p:cNvSpPr>
                <p:nvPr/>
              </p:nvSpPr>
              <p:spPr bwMode="auto">
                <a:xfrm rot="-1253180">
                  <a:off x="3312" y="658"/>
                  <a:ext cx="960" cy="814"/>
                </a:xfrm>
                <a:custGeom>
                  <a:avLst/>
                  <a:gdLst>
                    <a:gd name="T0" fmla="*/ 0 w 4728"/>
                    <a:gd name="T1" fmla="*/ 0 h 4981"/>
                    <a:gd name="T2" fmla="*/ 0 w 4728"/>
                    <a:gd name="T3" fmla="*/ 0 h 4981"/>
                    <a:gd name="T4" fmla="*/ 0 w 4728"/>
                    <a:gd name="T5" fmla="*/ 0 h 4981"/>
                    <a:gd name="T6" fmla="*/ 0 w 4728"/>
                    <a:gd name="T7" fmla="*/ 0 h 4981"/>
                    <a:gd name="T8" fmla="*/ 0 w 4728"/>
                    <a:gd name="T9" fmla="*/ 0 h 4981"/>
                    <a:gd name="T10" fmla="*/ 0 w 4728"/>
                    <a:gd name="T11" fmla="*/ 0 h 4981"/>
                    <a:gd name="T12" fmla="*/ 0 w 4728"/>
                    <a:gd name="T13" fmla="*/ 0 h 4981"/>
                    <a:gd name="T14" fmla="*/ 0 w 4728"/>
                    <a:gd name="T15" fmla="*/ 0 h 4981"/>
                    <a:gd name="T16" fmla="*/ 0 w 4728"/>
                    <a:gd name="T17" fmla="*/ 0 h 4981"/>
                    <a:gd name="T18" fmla="*/ 0 w 4728"/>
                    <a:gd name="T19" fmla="*/ 0 h 4981"/>
                    <a:gd name="T20" fmla="*/ 0 w 4728"/>
                    <a:gd name="T21" fmla="*/ 0 h 4981"/>
                    <a:gd name="T22" fmla="*/ 0 w 4728"/>
                    <a:gd name="T23" fmla="*/ 0 h 4981"/>
                    <a:gd name="T24" fmla="*/ 0 w 4728"/>
                    <a:gd name="T25" fmla="*/ 0 h 498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728"/>
                    <a:gd name="T40" fmla="*/ 0 h 4981"/>
                    <a:gd name="T41" fmla="*/ 4728 w 4728"/>
                    <a:gd name="T42" fmla="*/ 4981 h 498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728" h="4981">
                      <a:moveTo>
                        <a:pt x="1539" y="4981"/>
                      </a:moveTo>
                      <a:cubicBezTo>
                        <a:pt x="353" y="3843"/>
                        <a:pt x="0" y="2286"/>
                        <a:pt x="751" y="1502"/>
                      </a:cubicBezTo>
                      <a:cubicBezTo>
                        <a:pt x="751" y="1502"/>
                        <a:pt x="751" y="1502"/>
                        <a:pt x="751" y="1502"/>
                      </a:cubicBezTo>
                      <a:lnTo>
                        <a:pt x="1615" y="601"/>
                      </a:lnTo>
                      <a:cubicBezTo>
                        <a:pt x="2191" y="0"/>
                        <a:pt x="3279" y="14"/>
                        <a:pt x="4329" y="637"/>
                      </a:cubicBezTo>
                      <a:lnTo>
                        <a:pt x="4728" y="221"/>
                      </a:lnTo>
                      <a:lnTo>
                        <a:pt x="4691" y="1693"/>
                      </a:lnTo>
                      <a:lnTo>
                        <a:pt x="3068" y="1953"/>
                      </a:lnTo>
                      <a:lnTo>
                        <a:pt x="3466" y="1538"/>
                      </a:lnTo>
                      <a:cubicBezTo>
                        <a:pt x="2702" y="1085"/>
                        <a:pt x="1901" y="945"/>
                        <a:pt x="1294" y="1158"/>
                      </a:cubicBezTo>
                      <a:cubicBezTo>
                        <a:pt x="1033" y="2018"/>
                        <a:pt x="1479" y="3194"/>
                        <a:pt x="2403" y="4080"/>
                      </a:cubicBezTo>
                      <a:lnTo>
                        <a:pt x="1539" y="4981"/>
                      </a:lnTo>
                      <a:close/>
                    </a:path>
                  </a:pathLst>
                </a:custGeom>
                <a:solidFill>
                  <a:srgbClr val="3333CC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45" name="Freeform 175"/>
                <p:cNvSpPr>
                  <a:spLocks/>
                </p:cNvSpPr>
                <p:nvPr/>
              </p:nvSpPr>
              <p:spPr bwMode="auto">
                <a:xfrm rot="-1253180">
                  <a:off x="3361" y="925"/>
                  <a:ext cx="488" cy="624"/>
                </a:xfrm>
                <a:custGeom>
                  <a:avLst/>
                  <a:gdLst>
                    <a:gd name="T0" fmla="*/ 0 w 2403"/>
                    <a:gd name="T1" fmla="*/ 0 h 3823"/>
                    <a:gd name="T2" fmla="*/ 0 w 2403"/>
                    <a:gd name="T3" fmla="*/ 0 h 3823"/>
                    <a:gd name="T4" fmla="*/ 0 w 2403"/>
                    <a:gd name="T5" fmla="*/ 0 h 3823"/>
                    <a:gd name="T6" fmla="*/ 0 w 2403"/>
                    <a:gd name="T7" fmla="*/ 0 h 3823"/>
                    <a:gd name="T8" fmla="*/ 0 w 2403"/>
                    <a:gd name="T9" fmla="*/ 0 h 3823"/>
                    <a:gd name="T10" fmla="*/ 0 w 2403"/>
                    <a:gd name="T11" fmla="*/ 0 h 38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03"/>
                    <a:gd name="T19" fmla="*/ 0 h 3823"/>
                    <a:gd name="T20" fmla="*/ 2403 w 2403"/>
                    <a:gd name="T21" fmla="*/ 3823 h 38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03" h="3823">
                      <a:moveTo>
                        <a:pt x="1539" y="3823"/>
                      </a:moveTo>
                      <a:cubicBezTo>
                        <a:pt x="353" y="2685"/>
                        <a:pt x="0" y="1128"/>
                        <a:pt x="751" y="344"/>
                      </a:cubicBezTo>
                      <a:cubicBezTo>
                        <a:pt x="898" y="191"/>
                        <a:pt x="1081" y="75"/>
                        <a:pt x="1294" y="0"/>
                      </a:cubicBezTo>
                      <a:cubicBezTo>
                        <a:pt x="1033" y="860"/>
                        <a:pt x="1479" y="2036"/>
                        <a:pt x="2403" y="2922"/>
                      </a:cubicBezTo>
                      <a:lnTo>
                        <a:pt x="1539" y="3823"/>
                      </a:lnTo>
                      <a:close/>
                    </a:path>
                  </a:pathLst>
                </a:custGeom>
                <a:solidFill>
                  <a:srgbClr val="2929A4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46" name="Freeform 176"/>
                <p:cNvSpPr>
                  <a:spLocks/>
                </p:cNvSpPr>
                <p:nvPr/>
              </p:nvSpPr>
              <p:spPr bwMode="auto">
                <a:xfrm rot="-1584105">
                  <a:off x="3010" y="1951"/>
                  <a:ext cx="831" cy="552"/>
                </a:xfrm>
                <a:custGeom>
                  <a:avLst/>
                  <a:gdLst>
                    <a:gd name="T0" fmla="*/ 0 w 4728"/>
                    <a:gd name="T1" fmla="*/ 0 h 4981"/>
                    <a:gd name="T2" fmla="*/ 0 w 4728"/>
                    <a:gd name="T3" fmla="*/ 0 h 4981"/>
                    <a:gd name="T4" fmla="*/ 0 w 4728"/>
                    <a:gd name="T5" fmla="*/ 0 h 4981"/>
                    <a:gd name="T6" fmla="*/ 0 w 4728"/>
                    <a:gd name="T7" fmla="*/ 0 h 4981"/>
                    <a:gd name="T8" fmla="*/ 0 w 4728"/>
                    <a:gd name="T9" fmla="*/ 0 h 4981"/>
                    <a:gd name="T10" fmla="*/ 0 w 4728"/>
                    <a:gd name="T11" fmla="*/ 0 h 4981"/>
                    <a:gd name="T12" fmla="*/ 0 w 4728"/>
                    <a:gd name="T13" fmla="*/ 0 h 4981"/>
                    <a:gd name="T14" fmla="*/ 0 w 4728"/>
                    <a:gd name="T15" fmla="*/ 0 h 4981"/>
                    <a:gd name="T16" fmla="*/ 0 w 4728"/>
                    <a:gd name="T17" fmla="*/ 0 h 4981"/>
                    <a:gd name="T18" fmla="*/ 0 w 4728"/>
                    <a:gd name="T19" fmla="*/ 0 h 4981"/>
                    <a:gd name="T20" fmla="*/ 0 w 4728"/>
                    <a:gd name="T21" fmla="*/ 0 h 4981"/>
                    <a:gd name="T22" fmla="*/ 0 w 4728"/>
                    <a:gd name="T23" fmla="*/ 0 h 4981"/>
                    <a:gd name="T24" fmla="*/ 0 w 4728"/>
                    <a:gd name="T25" fmla="*/ 0 h 498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728"/>
                    <a:gd name="T40" fmla="*/ 0 h 4981"/>
                    <a:gd name="T41" fmla="*/ 4728 w 4728"/>
                    <a:gd name="T42" fmla="*/ 4981 h 498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728" h="4981">
                      <a:moveTo>
                        <a:pt x="1539" y="4981"/>
                      </a:moveTo>
                      <a:cubicBezTo>
                        <a:pt x="353" y="3843"/>
                        <a:pt x="0" y="2286"/>
                        <a:pt x="751" y="1502"/>
                      </a:cubicBezTo>
                      <a:cubicBezTo>
                        <a:pt x="751" y="1502"/>
                        <a:pt x="751" y="1502"/>
                        <a:pt x="751" y="1502"/>
                      </a:cubicBezTo>
                      <a:lnTo>
                        <a:pt x="1615" y="601"/>
                      </a:lnTo>
                      <a:cubicBezTo>
                        <a:pt x="2191" y="0"/>
                        <a:pt x="3279" y="14"/>
                        <a:pt x="4329" y="637"/>
                      </a:cubicBezTo>
                      <a:lnTo>
                        <a:pt x="4728" y="221"/>
                      </a:lnTo>
                      <a:lnTo>
                        <a:pt x="4691" y="1693"/>
                      </a:lnTo>
                      <a:lnTo>
                        <a:pt x="3068" y="1953"/>
                      </a:lnTo>
                      <a:lnTo>
                        <a:pt x="3466" y="1538"/>
                      </a:lnTo>
                      <a:cubicBezTo>
                        <a:pt x="2702" y="1085"/>
                        <a:pt x="1901" y="945"/>
                        <a:pt x="1294" y="1158"/>
                      </a:cubicBezTo>
                      <a:cubicBezTo>
                        <a:pt x="1033" y="2018"/>
                        <a:pt x="1479" y="3194"/>
                        <a:pt x="2403" y="4080"/>
                      </a:cubicBezTo>
                      <a:lnTo>
                        <a:pt x="1539" y="4981"/>
                      </a:lnTo>
                      <a:close/>
                    </a:path>
                  </a:pathLst>
                </a:custGeom>
                <a:solidFill>
                  <a:srgbClr val="3333CC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16447" name="Freeform 177"/>
                <p:cNvSpPr>
                  <a:spLocks/>
                </p:cNvSpPr>
                <p:nvPr/>
              </p:nvSpPr>
              <p:spPr bwMode="auto">
                <a:xfrm rot="-1584105">
                  <a:off x="3060" y="2164"/>
                  <a:ext cx="422" cy="423"/>
                </a:xfrm>
                <a:custGeom>
                  <a:avLst/>
                  <a:gdLst>
                    <a:gd name="T0" fmla="*/ 0 w 2403"/>
                    <a:gd name="T1" fmla="*/ 0 h 3823"/>
                    <a:gd name="T2" fmla="*/ 0 w 2403"/>
                    <a:gd name="T3" fmla="*/ 0 h 3823"/>
                    <a:gd name="T4" fmla="*/ 0 w 2403"/>
                    <a:gd name="T5" fmla="*/ 0 h 3823"/>
                    <a:gd name="T6" fmla="*/ 0 w 2403"/>
                    <a:gd name="T7" fmla="*/ 0 h 3823"/>
                    <a:gd name="T8" fmla="*/ 0 w 2403"/>
                    <a:gd name="T9" fmla="*/ 0 h 3823"/>
                    <a:gd name="T10" fmla="*/ 0 w 2403"/>
                    <a:gd name="T11" fmla="*/ 0 h 38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03"/>
                    <a:gd name="T19" fmla="*/ 0 h 3823"/>
                    <a:gd name="T20" fmla="*/ 2403 w 2403"/>
                    <a:gd name="T21" fmla="*/ 3823 h 38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03" h="3823">
                      <a:moveTo>
                        <a:pt x="1539" y="3823"/>
                      </a:moveTo>
                      <a:cubicBezTo>
                        <a:pt x="353" y="2685"/>
                        <a:pt x="0" y="1128"/>
                        <a:pt x="751" y="344"/>
                      </a:cubicBezTo>
                      <a:cubicBezTo>
                        <a:pt x="898" y="191"/>
                        <a:pt x="1081" y="75"/>
                        <a:pt x="1294" y="0"/>
                      </a:cubicBezTo>
                      <a:cubicBezTo>
                        <a:pt x="1033" y="860"/>
                        <a:pt x="1479" y="2036"/>
                        <a:pt x="2403" y="2922"/>
                      </a:cubicBezTo>
                      <a:lnTo>
                        <a:pt x="1539" y="3823"/>
                      </a:lnTo>
                      <a:close/>
                    </a:path>
                  </a:pathLst>
                </a:custGeom>
                <a:solidFill>
                  <a:srgbClr val="2929A4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IN"/>
                </a:p>
              </p:txBody>
            </p:sp>
          </p:grpSp>
        </p:grpSp>
      </p:grpSp>
      <p:sp>
        <p:nvSpPr>
          <p:cNvPr id="3" name="Rectangle 2"/>
          <p:cNvSpPr/>
          <p:nvPr/>
        </p:nvSpPr>
        <p:spPr>
          <a:xfrm>
            <a:off x="8769350" y="4319588"/>
            <a:ext cx="1593850" cy="552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10-25 SHG</a:t>
            </a:r>
            <a:endParaRPr lang="en-IN" dirty="0"/>
          </a:p>
        </p:txBody>
      </p:sp>
      <p:sp>
        <p:nvSpPr>
          <p:cNvPr id="169" name="Rectangle 168"/>
          <p:cNvSpPr/>
          <p:nvPr/>
        </p:nvSpPr>
        <p:spPr>
          <a:xfrm>
            <a:off x="9324976" y="2571750"/>
            <a:ext cx="1266825" cy="552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15-30 VO</a:t>
            </a:r>
            <a:endParaRPr lang="en-IN" dirty="0"/>
          </a:p>
        </p:txBody>
      </p:sp>
      <p:sp>
        <p:nvSpPr>
          <p:cNvPr id="170" name="Rectangle 169"/>
          <p:cNvSpPr/>
          <p:nvPr/>
        </p:nvSpPr>
        <p:spPr>
          <a:xfrm>
            <a:off x="6324600" y="6629400"/>
            <a:ext cx="1593850" cy="552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10-15 SHG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7547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1230</Words>
  <Application>Microsoft Office PowerPoint</Application>
  <PresentationFormat>Widescreen</PresentationFormat>
  <Paragraphs>163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Albertus Extra Bold</vt:lpstr>
      <vt:lpstr>Albertus Medium</vt:lpstr>
      <vt:lpstr>Arial</vt:lpstr>
      <vt:lpstr>Calibri</vt:lpstr>
      <vt:lpstr>Calibri Light</vt:lpstr>
      <vt:lpstr>Century Gothic</vt:lpstr>
      <vt:lpstr>Tahoma</vt:lpstr>
      <vt:lpstr>Office Theme</vt:lpstr>
      <vt:lpstr>Initiatives under NRLM to end witch hunting and branding practices </vt:lpstr>
      <vt:lpstr>Witch hunting and branding practices in India </vt:lpstr>
      <vt:lpstr>Witch hunting and branding practices in India </vt:lpstr>
      <vt:lpstr>Takeaways</vt:lpstr>
      <vt:lpstr>What exactly are the issues</vt:lpstr>
      <vt:lpstr>There are two factors behind the Witch Hunting/Branding</vt:lpstr>
      <vt:lpstr>What exactly the Government does for the prevention of Witch Hunting</vt:lpstr>
      <vt:lpstr>What we do in NRLM (National Rural Livelihood Mission)</vt:lpstr>
      <vt:lpstr>PowerPoint Presentation</vt:lpstr>
      <vt:lpstr>Three Pronged Strategy adopted under NRLM</vt:lpstr>
      <vt:lpstr>Institutional mechanism created</vt:lpstr>
      <vt:lpstr>Institutional structure</vt:lpstr>
      <vt:lpstr>Key Strategies</vt:lpstr>
      <vt:lpstr>Contd..</vt:lpstr>
      <vt:lpstr>Theatre of Oppressed</vt:lpstr>
      <vt:lpstr>Rallis </vt:lpstr>
      <vt:lpstr>Slogan Writing and workshop with Children </vt:lpstr>
      <vt:lpstr>Wall Writing</vt:lpstr>
      <vt:lpstr>Public Hearing</vt:lpstr>
      <vt:lpstr>CBOs and Gram Sabhas are taking oath against Witch Hunting and Branding</vt:lpstr>
      <vt:lpstr>Cases are being solved by the community on the same day</vt:lpstr>
      <vt:lpstr>Survivors are being felicitated by the entire community</vt:lpstr>
      <vt:lpstr>Healing of Survivors through Art Therapy</vt:lpstr>
      <vt:lpstr>Community Managed One Stop Centre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Initiatives under NRLM to end witch hunting and branding practices </dc:title>
  <dc:creator>Neelesh</dc:creator>
  <cp:lastModifiedBy>Govind Kelkar</cp:lastModifiedBy>
  <cp:revision>16</cp:revision>
  <dcterms:created xsi:type="dcterms:W3CDTF">2022-03-29T06:01:07Z</dcterms:created>
  <dcterms:modified xsi:type="dcterms:W3CDTF">2023-06-23T11:04:33Z</dcterms:modified>
</cp:coreProperties>
</file>