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7"/>
  </p:notesMasterIdLst>
  <p:handoutMasterIdLst>
    <p:handoutMasterId r:id="rId18"/>
  </p:handoutMasterIdLst>
  <p:sldIdLst>
    <p:sldId id="256" r:id="rId5"/>
    <p:sldId id="257" r:id="rId6"/>
    <p:sldId id="264" r:id="rId7"/>
    <p:sldId id="269" r:id="rId8"/>
    <p:sldId id="258" r:id="rId9"/>
    <p:sldId id="270" r:id="rId10"/>
    <p:sldId id="259" r:id="rId11"/>
    <p:sldId id="271" r:id="rId12"/>
    <p:sldId id="272" r:id="rId13"/>
    <p:sldId id="273" r:id="rId14"/>
    <p:sldId id="274" r:id="rId15"/>
    <p:sldId id="263"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7" orient="horz" pos="2500" userDrawn="1">
          <p15:clr>
            <a:srgbClr val="A4A3A4"/>
          </p15:clr>
        </p15:guide>
        <p15:guide id="8" pos="4951"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ovind Kelkar" initials="GK" lastIdx="1" clrIdx="0">
    <p:extLst>
      <p:ext uri="{19B8F6BF-5375-455C-9EA6-DF929625EA0E}">
        <p15:presenceInfo xmlns:p15="http://schemas.microsoft.com/office/powerpoint/2012/main" userId="3bdd609ba2385cb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F1E4"/>
    <a:srgbClr val="B8D3E8"/>
    <a:srgbClr val="197DCE"/>
    <a:srgbClr val="BC7FBB"/>
    <a:srgbClr val="7FC6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284E427A-3D55-4303-BF80-6455036E1DE7}">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291" autoAdjust="0"/>
  </p:normalViewPr>
  <p:slideViewPr>
    <p:cSldViewPr snapToGrid="0" showGuides="1">
      <p:cViewPr varScale="1">
        <p:scale>
          <a:sx n="114" d="100"/>
          <a:sy n="114" d="100"/>
        </p:scale>
        <p:origin x="414" y="102"/>
      </p:cViewPr>
      <p:guideLst>
        <p:guide pos="3840"/>
        <p:guide orient="horz" pos="2500"/>
        <p:guide pos="4951"/>
      </p:guideLst>
    </p:cSldViewPr>
  </p:slideViewPr>
  <p:notesTextViewPr>
    <p:cViewPr>
      <p:scale>
        <a:sx n="1" d="1"/>
        <a:sy n="1" d="1"/>
      </p:scale>
      <p:origin x="0" y="0"/>
    </p:cViewPr>
  </p:notesTextViewPr>
  <p:notesViewPr>
    <p:cSldViewPr snapToGrid="0">
      <p:cViewPr varScale="1">
        <p:scale>
          <a:sx n="58" d="100"/>
          <a:sy n="58" d="100"/>
        </p:scale>
        <p:origin x="2965" y="4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08B8B31-1CFE-4A78-A796-40061C1B29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41F5D168-A009-4B34-B08F-277E0D6ABD9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3D47A4C-1800-412B-9042-C93F1924AECC}" type="datetimeFigureOut">
              <a:rPr lang="en-US" smtClean="0"/>
              <a:t>2/25/2021</a:t>
            </a:fld>
            <a:endParaRPr lang="en-US" dirty="0"/>
          </a:p>
        </p:txBody>
      </p:sp>
      <p:sp>
        <p:nvSpPr>
          <p:cNvPr id="4" name="Footer Placeholder 3">
            <a:extLst>
              <a:ext uri="{FF2B5EF4-FFF2-40B4-BE49-F238E27FC236}">
                <a16:creationId xmlns:a16="http://schemas.microsoft.com/office/drawing/2014/main" id="{810C826E-30C5-4DD2-97CD-F700F8EBBF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4A1BE32A-EDDE-428D-8FA7-84F681D978C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81FD62-43B6-432F-96E1-BCDE3916E10C}" type="slidenum">
              <a:rPr lang="en-US" smtClean="0"/>
              <a:t>‹#›</a:t>
            </a:fld>
            <a:endParaRPr lang="en-US" dirty="0"/>
          </a:p>
        </p:txBody>
      </p:sp>
    </p:spTree>
    <p:extLst>
      <p:ext uri="{BB962C8B-B14F-4D97-AF65-F5344CB8AC3E}">
        <p14:creationId xmlns:p14="http://schemas.microsoft.com/office/powerpoint/2010/main" val="14993833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00EB3D-2307-4317-8A1D-B47FA45245F0}" type="datetimeFigureOut">
              <a:rPr lang="en-US" noProof="0" smtClean="0"/>
              <a:t>2/25/2021</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D78A92-0141-4330-8F3E-FAADFAC23844}" type="slidenum">
              <a:rPr lang="en-US" noProof="0" smtClean="0"/>
              <a:t>‹#›</a:t>
            </a:fld>
            <a:endParaRPr lang="en-US" noProof="0" dirty="0"/>
          </a:p>
        </p:txBody>
      </p:sp>
    </p:spTree>
    <p:extLst>
      <p:ext uri="{BB962C8B-B14F-4D97-AF65-F5344CB8AC3E}">
        <p14:creationId xmlns:p14="http://schemas.microsoft.com/office/powerpoint/2010/main" val="1748887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Date">
    <p:spTree>
      <p:nvGrpSpPr>
        <p:cNvPr id="1" name=""/>
        <p:cNvGrpSpPr/>
        <p:nvPr/>
      </p:nvGrpSpPr>
      <p:grpSpPr>
        <a:xfrm>
          <a:off x="0" y="0"/>
          <a:ext cx="0" cy="0"/>
          <a:chOff x="0" y="0"/>
          <a:chExt cx="0" cy="0"/>
        </a:xfrm>
      </p:grpSpPr>
      <p:sp>
        <p:nvSpPr>
          <p:cNvPr id="3" name="Rectangle 2" descr="View of a mountain range">
            <a:extLst>
              <a:ext uri="{FF2B5EF4-FFF2-40B4-BE49-F238E27FC236}">
                <a16:creationId xmlns:a16="http://schemas.microsoft.com/office/drawing/2014/main" id="{1DAC5403-E1D0-4032-A9FE-410B2982643C}"/>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12" name="Rectangle 11">
            <a:extLst>
              <a:ext uri="{FF2B5EF4-FFF2-40B4-BE49-F238E27FC236}">
                <a16:creationId xmlns:a16="http://schemas.microsoft.com/office/drawing/2014/main" id="{D846C517-01CF-4924-81A5-DAD4CE0BFA6C}"/>
              </a:ext>
              <a:ext uri="{C183D7F6-B498-43B3-948B-1728B52AA6E4}">
                <adec:decorative xmlns:adec="http://schemas.microsoft.com/office/drawing/2017/decorative" val="1"/>
              </a:ext>
            </a:extLst>
          </p:cNvPr>
          <p:cNvSpPr/>
          <p:nvPr userDrawn="1"/>
        </p:nvSpPr>
        <p:spPr>
          <a:xfrm>
            <a:off x="129540" y="128016"/>
            <a:ext cx="11932920" cy="6601968"/>
          </a:xfrm>
          <a:prstGeom prst="rect">
            <a:avLst/>
          </a:prstGeom>
          <a:gradFill flip="none" rotWithShape="1">
            <a:gsLst>
              <a:gs pos="0">
                <a:schemeClr val="accent2">
                  <a:alpha val="70000"/>
                </a:schemeClr>
              </a:gs>
              <a:gs pos="100000">
                <a:schemeClr val="accent3">
                  <a:alpha val="70000"/>
                </a:schemeClr>
              </a:gs>
            </a:gsLst>
            <a:lin ang="0" scaled="1"/>
            <a:tileRect/>
          </a:gradFill>
          <a:ln w="12700" cap="flat">
            <a:noFill/>
            <a:prstDash val="solid"/>
            <a:miter/>
          </a:ln>
        </p:spPr>
        <p:txBody>
          <a:bodyPr rtlCol="0" anchor="ctr"/>
          <a:lstStyle/>
          <a:p>
            <a:pPr algn="l"/>
            <a:endParaRPr lang="en-US" noProof="0" dirty="0"/>
          </a:p>
        </p:txBody>
      </p:sp>
      <p:sp>
        <p:nvSpPr>
          <p:cNvPr id="21" name="Text Placeholder 26">
            <a:extLst>
              <a:ext uri="{FF2B5EF4-FFF2-40B4-BE49-F238E27FC236}">
                <a16:creationId xmlns:a16="http://schemas.microsoft.com/office/drawing/2014/main" id="{E013E669-E15F-4096-81CC-6637C4A9F9E7}"/>
              </a:ext>
            </a:extLst>
          </p:cNvPr>
          <p:cNvSpPr>
            <a:spLocks noGrp="1"/>
          </p:cNvSpPr>
          <p:nvPr>
            <p:ph type="body" sz="quarter" idx="21" hasCustomPrompt="1"/>
          </p:nvPr>
        </p:nvSpPr>
        <p:spPr>
          <a:xfrm>
            <a:off x="3912235" y="1680191"/>
            <a:ext cx="4367531" cy="324417"/>
          </a:xfrm>
        </p:spPr>
        <p:txBody>
          <a:bodyPr>
            <a:noAutofit/>
          </a:bodyPr>
          <a:lstStyle>
            <a:lvl1pPr marL="0" indent="0" algn="ctr">
              <a:buNone/>
              <a:defRPr sz="2000" b="1" i="0">
                <a:solidFill>
                  <a:schemeClr val="bg1"/>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20XX</a:t>
            </a:r>
          </a:p>
        </p:txBody>
      </p:sp>
      <p:sp>
        <p:nvSpPr>
          <p:cNvPr id="2" name="Title 1">
            <a:extLst>
              <a:ext uri="{FF2B5EF4-FFF2-40B4-BE49-F238E27FC236}">
                <a16:creationId xmlns:a16="http://schemas.microsoft.com/office/drawing/2014/main" id="{199AD403-A15F-4A2F-B050-AB874136E732}"/>
              </a:ext>
            </a:extLst>
          </p:cNvPr>
          <p:cNvSpPr>
            <a:spLocks noGrp="1"/>
          </p:cNvSpPr>
          <p:nvPr>
            <p:ph type="title" hasCustomPrompt="1"/>
          </p:nvPr>
        </p:nvSpPr>
        <p:spPr>
          <a:xfrm>
            <a:off x="1037021" y="2107415"/>
            <a:ext cx="10117959" cy="2281355"/>
          </a:xfrm>
        </p:spPr>
        <p:txBody>
          <a:bodyPr>
            <a:noAutofit/>
          </a:bodyPr>
          <a:lstStyle>
            <a:lvl1pPr algn="ctr">
              <a:defRPr sz="8000" b="0">
                <a:solidFill>
                  <a:schemeClr val="bg1"/>
                </a:solidFill>
              </a:defRPr>
            </a:lvl1pPr>
          </a:lstStyle>
          <a:p>
            <a:r>
              <a:rPr lang="en-US" noProof="0"/>
              <a:t>PRESENTATION</a:t>
            </a:r>
            <a:br>
              <a:rPr lang="en-US" noProof="0"/>
            </a:br>
            <a:r>
              <a:rPr lang="en-US" noProof="0"/>
              <a:t>TITLE</a:t>
            </a:r>
          </a:p>
        </p:txBody>
      </p:sp>
      <p:sp>
        <p:nvSpPr>
          <p:cNvPr id="23" name="Text Placeholder 26">
            <a:extLst>
              <a:ext uri="{FF2B5EF4-FFF2-40B4-BE49-F238E27FC236}">
                <a16:creationId xmlns:a16="http://schemas.microsoft.com/office/drawing/2014/main" id="{5BB088E3-63C1-423F-A939-150B8E1F87A7}"/>
              </a:ext>
            </a:extLst>
          </p:cNvPr>
          <p:cNvSpPr>
            <a:spLocks noGrp="1"/>
          </p:cNvSpPr>
          <p:nvPr>
            <p:ph type="body" sz="quarter" idx="20" hasCustomPrompt="1"/>
          </p:nvPr>
        </p:nvSpPr>
        <p:spPr>
          <a:xfrm>
            <a:off x="3912235" y="1333943"/>
            <a:ext cx="4367531" cy="324417"/>
          </a:xfrm>
        </p:spPr>
        <p:txBody>
          <a:bodyPr>
            <a:noAutofit/>
          </a:bodyPr>
          <a:lstStyle>
            <a:lvl1pPr marL="0" indent="0" algn="ctr">
              <a:buNone/>
              <a:defRPr sz="2300" b="0" i="0">
                <a:solidFill>
                  <a:schemeClr val="bg2"/>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Month</a:t>
            </a:r>
          </a:p>
        </p:txBody>
      </p:sp>
      <p:sp>
        <p:nvSpPr>
          <p:cNvPr id="36" name="Text Placeholder 14">
            <a:extLst>
              <a:ext uri="{FF2B5EF4-FFF2-40B4-BE49-F238E27FC236}">
                <a16:creationId xmlns:a16="http://schemas.microsoft.com/office/drawing/2014/main" id="{2A3D73F7-77EC-4576-B541-20C032F462DC}"/>
              </a:ext>
            </a:extLst>
          </p:cNvPr>
          <p:cNvSpPr>
            <a:spLocks noGrp="1"/>
          </p:cNvSpPr>
          <p:nvPr userDrawn="1">
            <p:ph type="body" sz="quarter" idx="13" hasCustomPrompt="1"/>
          </p:nvPr>
        </p:nvSpPr>
        <p:spPr>
          <a:xfrm>
            <a:off x="1050857" y="4720037"/>
            <a:ext cx="10090287" cy="1101897"/>
          </a:xfrm>
        </p:spPr>
        <p:txBody>
          <a:bodyPr>
            <a:noAutofit/>
          </a:bodyPr>
          <a:lstStyle>
            <a:lvl1pPr marL="0" indent="0" algn="ctr">
              <a:buNone/>
              <a:defRPr sz="3500" b="0" i="0">
                <a:solidFill>
                  <a:schemeClr val="bg2"/>
                </a:solidFill>
              </a:defRPr>
            </a:lvl1pPr>
          </a:lstStyle>
          <a:p>
            <a:pPr lvl="0"/>
            <a:r>
              <a:rPr lang="en-US" noProof="0"/>
              <a:t>Presentation</a:t>
            </a:r>
            <a:br>
              <a:rPr lang="en-US" noProof="0"/>
            </a:br>
            <a:r>
              <a:rPr lang="en-US" noProof="0"/>
              <a:t>Tagline</a:t>
            </a:r>
          </a:p>
        </p:txBody>
      </p:sp>
      <p:sp>
        <p:nvSpPr>
          <p:cNvPr id="5" name="Rectangle 4">
            <a:extLst>
              <a:ext uri="{FF2B5EF4-FFF2-40B4-BE49-F238E27FC236}">
                <a16:creationId xmlns:a16="http://schemas.microsoft.com/office/drawing/2014/main" id="{6691BBC0-FAFE-4A57-9925-6182B74C4CB1}"/>
              </a:ext>
              <a:ext uri="{C183D7F6-B498-43B3-948B-1728B52AA6E4}">
                <adec:decorative xmlns:adec="http://schemas.microsoft.com/office/drawing/2017/decorative" val="1"/>
              </a:ext>
            </a:extLst>
          </p:cNvPr>
          <p:cNvSpPr/>
          <p:nvPr userDrawn="1"/>
        </p:nvSpPr>
        <p:spPr>
          <a:xfrm>
            <a:off x="4879848" y="4453465"/>
            <a:ext cx="2432304" cy="64008"/>
          </a:xfrm>
          <a:prstGeom prst="rect">
            <a:avLst/>
          </a:prstGeom>
          <a:solidFill>
            <a:schemeClr val="bg2"/>
          </a:solidFill>
          <a:ln w="12700" cap="flat">
            <a:noFill/>
            <a:prstDash val="solid"/>
            <a:miter/>
          </a:ln>
        </p:spPr>
        <p:txBody>
          <a:bodyPr rtlCol="0" anchor="ctr"/>
          <a:lstStyle/>
          <a:p>
            <a:pPr algn="l"/>
            <a:endParaRPr lang="en-US" noProof="0" dirty="0"/>
          </a:p>
        </p:txBody>
      </p:sp>
    </p:spTree>
    <p:extLst>
      <p:ext uri="{BB962C8B-B14F-4D97-AF65-F5344CB8AC3E}">
        <p14:creationId xmlns:p14="http://schemas.microsoft.com/office/powerpoint/2010/main" val="3966819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anks Layout">
    <p:spTree>
      <p:nvGrpSpPr>
        <p:cNvPr id="1" name=""/>
        <p:cNvGrpSpPr/>
        <p:nvPr/>
      </p:nvGrpSpPr>
      <p:grpSpPr>
        <a:xfrm>
          <a:off x="0" y="0"/>
          <a:ext cx="0" cy="0"/>
          <a:chOff x="0" y="0"/>
          <a:chExt cx="0" cy="0"/>
        </a:xfrm>
      </p:grpSpPr>
      <p:sp>
        <p:nvSpPr>
          <p:cNvPr id="3" name="Rectangle 2" descr="View of a lake and mountain range">
            <a:extLst>
              <a:ext uri="{FF2B5EF4-FFF2-40B4-BE49-F238E27FC236}">
                <a16:creationId xmlns:a16="http://schemas.microsoft.com/office/drawing/2014/main" id="{1DAC5403-E1D0-4032-A9FE-410B2982643C}"/>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12" name="Rectangle 11">
            <a:extLst>
              <a:ext uri="{FF2B5EF4-FFF2-40B4-BE49-F238E27FC236}">
                <a16:creationId xmlns:a16="http://schemas.microsoft.com/office/drawing/2014/main" id="{D846C517-01CF-4924-81A5-DAD4CE0BFA6C}"/>
              </a:ext>
              <a:ext uri="{C183D7F6-B498-43B3-948B-1728B52AA6E4}">
                <adec:decorative xmlns:adec="http://schemas.microsoft.com/office/drawing/2017/decorative" val="1"/>
              </a:ext>
            </a:extLst>
          </p:cNvPr>
          <p:cNvSpPr/>
          <p:nvPr userDrawn="1"/>
        </p:nvSpPr>
        <p:spPr>
          <a:xfrm>
            <a:off x="129540" y="128016"/>
            <a:ext cx="11932920" cy="6601968"/>
          </a:xfrm>
          <a:prstGeom prst="rect">
            <a:avLst/>
          </a:prstGeom>
          <a:gradFill flip="none" rotWithShape="1">
            <a:gsLst>
              <a:gs pos="0">
                <a:schemeClr val="accent2">
                  <a:alpha val="80000"/>
                </a:schemeClr>
              </a:gs>
              <a:gs pos="99000">
                <a:schemeClr val="accent3">
                  <a:alpha val="80000"/>
                </a:schemeClr>
              </a:gs>
            </a:gsLst>
            <a:lin ang="0" scaled="1"/>
            <a:tileRect/>
          </a:gradFill>
          <a:ln w="12700" cap="flat">
            <a:noFill/>
            <a:prstDash val="solid"/>
            <a:miter/>
          </a:ln>
        </p:spPr>
        <p:txBody>
          <a:bodyPr rtlCol="0" anchor="ctr"/>
          <a:lstStyle/>
          <a:p>
            <a:pPr algn="l"/>
            <a:endParaRPr lang="en-US" noProof="0" dirty="0"/>
          </a:p>
        </p:txBody>
      </p:sp>
      <p:sp>
        <p:nvSpPr>
          <p:cNvPr id="16" name="Text Placeholder 26">
            <a:extLst>
              <a:ext uri="{FF2B5EF4-FFF2-40B4-BE49-F238E27FC236}">
                <a16:creationId xmlns:a16="http://schemas.microsoft.com/office/drawing/2014/main" id="{82190F1B-1701-4806-870F-8FC7F32FE4AA}"/>
              </a:ext>
            </a:extLst>
          </p:cNvPr>
          <p:cNvSpPr>
            <a:spLocks noGrp="1"/>
          </p:cNvSpPr>
          <p:nvPr>
            <p:ph type="body" sz="quarter" idx="21" hasCustomPrompt="1"/>
          </p:nvPr>
        </p:nvSpPr>
        <p:spPr>
          <a:xfrm>
            <a:off x="3912235" y="4222968"/>
            <a:ext cx="4367531" cy="474519"/>
          </a:xfrm>
        </p:spPr>
        <p:txBody>
          <a:bodyPr>
            <a:noAutofit/>
          </a:bodyPr>
          <a:lstStyle>
            <a:lvl1pPr marL="0" indent="0" algn="ctr">
              <a:buNone/>
              <a:defRPr sz="3500" b="0" i="0">
                <a:solidFill>
                  <a:schemeClr val="bg1"/>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+7 678-555-0128</a:t>
            </a:r>
          </a:p>
        </p:txBody>
      </p:sp>
      <p:sp>
        <p:nvSpPr>
          <p:cNvPr id="18" name="Text Placeholder 26">
            <a:extLst>
              <a:ext uri="{FF2B5EF4-FFF2-40B4-BE49-F238E27FC236}">
                <a16:creationId xmlns:a16="http://schemas.microsoft.com/office/drawing/2014/main" id="{972B7F81-5409-42D9-B44C-88D9CBD9BAD5}"/>
              </a:ext>
            </a:extLst>
          </p:cNvPr>
          <p:cNvSpPr>
            <a:spLocks noGrp="1"/>
          </p:cNvSpPr>
          <p:nvPr>
            <p:ph type="body" sz="quarter" idx="20" hasCustomPrompt="1"/>
          </p:nvPr>
        </p:nvSpPr>
        <p:spPr>
          <a:xfrm>
            <a:off x="3912235" y="3927698"/>
            <a:ext cx="4367531" cy="288000"/>
          </a:xfrm>
        </p:spPr>
        <p:txBody>
          <a:bodyPr>
            <a:noAutofit/>
          </a:bodyPr>
          <a:lstStyle>
            <a:lvl1pPr marL="0" indent="0" algn="ctr">
              <a:buNone/>
              <a:defRPr sz="2000" b="0" i="0">
                <a:solidFill>
                  <a:schemeClr val="bg2"/>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Phone</a:t>
            </a:r>
          </a:p>
        </p:txBody>
      </p:sp>
      <p:sp>
        <p:nvSpPr>
          <p:cNvPr id="19" name="Text Placeholder 14">
            <a:extLst>
              <a:ext uri="{FF2B5EF4-FFF2-40B4-BE49-F238E27FC236}">
                <a16:creationId xmlns:a16="http://schemas.microsoft.com/office/drawing/2014/main" id="{FAA54554-5CE2-43AD-979D-F095482C49AB}"/>
              </a:ext>
            </a:extLst>
          </p:cNvPr>
          <p:cNvSpPr>
            <a:spLocks noGrp="1"/>
          </p:cNvSpPr>
          <p:nvPr>
            <p:ph type="body" sz="quarter" idx="13" hasCustomPrompt="1"/>
          </p:nvPr>
        </p:nvSpPr>
        <p:spPr>
          <a:xfrm>
            <a:off x="1050857" y="2655074"/>
            <a:ext cx="10090287" cy="606659"/>
          </a:xfrm>
        </p:spPr>
        <p:txBody>
          <a:bodyPr>
            <a:noAutofit/>
          </a:bodyPr>
          <a:lstStyle>
            <a:lvl1pPr marL="0" indent="0" algn="ctr">
              <a:buNone/>
              <a:defRPr sz="3500" b="0" i="0">
                <a:solidFill>
                  <a:schemeClr val="bg2"/>
                </a:solidFill>
              </a:defRPr>
            </a:lvl1pPr>
          </a:lstStyle>
          <a:p>
            <a:pPr lvl="0"/>
            <a:r>
              <a:rPr lang="en-US" noProof="0"/>
              <a:t>Alexander Martensson</a:t>
            </a:r>
          </a:p>
        </p:txBody>
      </p:sp>
      <p:sp>
        <p:nvSpPr>
          <p:cNvPr id="20" name="Text Placeholder 26">
            <a:extLst>
              <a:ext uri="{FF2B5EF4-FFF2-40B4-BE49-F238E27FC236}">
                <a16:creationId xmlns:a16="http://schemas.microsoft.com/office/drawing/2014/main" id="{A1D8F0C1-128A-435B-8585-F0B32496EC79}"/>
              </a:ext>
            </a:extLst>
          </p:cNvPr>
          <p:cNvSpPr>
            <a:spLocks noGrp="1"/>
          </p:cNvSpPr>
          <p:nvPr>
            <p:ph type="body" sz="quarter" idx="22" hasCustomPrompt="1"/>
          </p:nvPr>
        </p:nvSpPr>
        <p:spPr>
          <a:xfrm>
            <a:off x="3135722" y="5230723"/>
            <a:ext cx="5920556" cy="474519"/>
          </a:xfrm>
        </p:spPr>
        <p:txBody>
          <a:bodyPr>
            <a:noAutofit/>
          </a:bodyPr>
          <a:lstStyle>
            <a:lvl1pPr marL="0" indent="0" algn="ctr">
              <a:buNone/>
              <a:defRPr sz="3500" b="0" i="0">
                <a:solidFill>
                  <a:schemeClr val="bg1"/>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martensson@example.com</a:t>
            </a:r>
          </a:p>
        </p:txBody>
      </p:sp>
      <p:sp>
        <p:nvSpPr>
          <p:cNvPr id="22" name="Text Placeholder 26">
            <a:extLst>
              <a:ext uri="{FF2B5EF4-FFF2-40B4-BE49-F238E27FC236}">
                <a16:creationId xmlns:a16="http://schemas.microsoft.com/office/drawing/2014/main" id="{90B48E8B-E525-4852-9167-5281C64B1C37}"/>
              </a:ext>
            </a:extLst>
          </p:cNvPr>
          <p:cNvSpPr>
            <a:spLocks noGrp="1"/>
          </p:cNvSpPr>
          <p:nvPr>
            <p:ph type="body" sz="quarter" idx="23" hasCustomPrompt="1"/>
          </p:nvPr>
        </p:nvSpPr>
        <p:spPr>
          <a:xfrm>
            <a:off x="3912235" y="4929014"/>
            <a:ext cx="4367531" cy="288000"/>
          </a:xfrm>
        </p:spPr>
        <p:txBody>
          <a:bodyPr>
            <a:noAutofit/>
          </a:bodyPr>
          <a:lstStyle>
            <a:lvl1pPr marL="0" indent="0" algn="ctr">
              <a:buNone/>
              <a:defRPr sz="2000" b="0" i="0">
                <a:solidFill>
                  <a:schemeClr val="bg2"/>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Email</a:t>
            </a:r>
          </a:p>
        </p:txBody>
      </p:sp>
      <p:sp>
        <p:nvSpPr>
          <p:cNvPr id="24" name="Title 1">
            <a:extLst>
              <a:ext uri="{FF2B5EF4-FFF2-40B4-BE49-F238E27FC236}">
                <a16:creationId xmlns:a16="http://schemas.microsoft.com/office/drawing/2014/main" id="{0C5EB90F-1ADD-412B-9044-2CC607B786B1}"/>
              </a:ext>
            </a:extLst>
          </p:cNvPr>
          <p:cNvSpPr>
            <a:spLocks noGrp="1"/>
          </p:cNvSpPr>
          <p:nvPr>
            <p:ph type="title" hasCustomPrompt="1"/>
          </p:nvPr>
        </p:nvSpPr>
        <p:spPr>
          <a:xfrm>
            <a:off x="1050856" y="993494"/>
            <a:ext cx="10104124" cy="1517356"/>
          </a:xfrm>
        </p:spPr>
        <p:txBody>
          <a:bodyPr>
            <a:noAutofit/>
          </a:bodyPr>
          <a:lstStyle>
            <a:lvl1pPr algn="ctr">
              <a:defRPr sz="8000" b="0">
                <a:solidFill>
                  <a:schemeClr val="bg1"/>
                </a:solidFill>
              </a:defRPr>
            </a:lvl1pPr>
          </a:lstStyle>
          <a:p>
            <a:r>
              <a:rPr lang="en-US" noProof="0"/>
              <a:t>THANK YOU!</a:t>
            </a:r>
          </a:p>
        </p:txBody>
      </p:sp>
      <p:sp>
        <p:nvSpPr>
          <p:cNvPr id="25" name="Rectangle 24">
            <a:extLst>
              <a:ext uri="{FF2B5EF4-FFF2-40B4-BE49-F238E27FC236}">
                <a16:creationId xmlns:a16="http://schemas.microsoft.com/office/drawing/2014/main" id="{540A1271-E1E7-40AB-9552-9B4249544008}"/>
              </a:ext>
              <a:ext uri="{C183D7F6-B498-43B3-948B-1728B52AA6E4}">
                <adec:decorative xmlns:adec="http://schemas.microsoft.com/office/drawing/2017/decorative" val="1"/>
              </a:ext>
            </a:extLst>
          </p:cNvPr>
          <p:cNvSpPr/>
          <p:nvPr userDrawn="1"/>
        </p:nvSpPr>
        <p:spPr>
          <a:xfrm>
            <a:off x="3156204" y="2421953"/>
            <a:ext cx="5879592" cy="64008"/>
          </a:xfrm>
          <a:prstGeom prst="rect">
            <a:avLst/>
          </a:prstGeom>
          <a:solidFill>
            <a:schemeClr val="bg2"/>
          </a:solidFill>
          <a:ln w="12700" cap="flat">
            <a:noFill/>
            <a:prstDash val="solid"/>
            <a:miter/>
          </a:ln>
        </p:spPr>
        <p:txBody>
          <a:bodyPr rtlCol="0" anchor="ctr"/>
          <a:lstStyle/>
          <a:p>
            <a:pPr algn="l"/>
            <a:endParaRPr lang="en-US" noProof="0" dirty="0"/>
          </a:p>
        </p:txBody>
      </p:sp>
    </p:spTree>
    <p:extLst>
      <p:ext uri="{BB962C8B-B14F-4D97-AF65-F5344CB8AC3E}">
        <p14:creationId xmlns:p14="http://schemas.microsoft.com/office/powerpoint/2010/main" val="1371178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2" descr="View of a mountain range">
            <a:extLst>
              <a:ext uri="{FF2B5EF4-FFF2-40B4-BE49-F238E27FC236}">
                <a16:creationId xmlns:a16="http://schemas.microsoft.com/office/drawing/2014/main" id="{1DAC5403-E1D0-4032-A9FE-410B2982643C}"/>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12" name="Rectangle 11">
            <a:extLst>
              <a:ext uri="{FF2B5EF4-FFF2-40B4-BE49-F238E27FC236}">
                <a16:creationId xmlns:a16="http://schemas.microsoft.com/office/drawing/2014/main" id="{D846C517-01CF-4924-81A5-DAD4CE0BFA6C}"/>
              </a:ext>
              <a:ext uri="{C183D7F6-B498-43B3-948B-1728B52AA6E4}">
                <adec:decorative xmlns:adec="http://schemas.microsoft.com/office/drawing/2017/decorative" val="1"/>
              </a:ext>
            </a:extLst>
          </p:cNvPr>
          <p:cNvSpPr/>
          <p:nvPr userDrawn="1"/>
        </p:nvSpPr>
        <p:spPr>
          <a:xfrm>
            <a:off x="129540" y="128016"/>
            <a:ext cx="11932920" cy="6601968"/>
          </a:xfrm>
          <a:prstGeom prst="rect">
            <a:avLst/>
          </a:prstGeom>
          <a:gradFill flip="none" rotWithShape="1">
            <a:gsLst>
              <a:gs pos="0">
                <a:schemeClr val="accent2">
                  <a:alpha val="70000"/>
                </a:schemeClr>
              </a:gs>
              <a:gs pos="100000">
                <a:schemeClr val="accent3">
                  <a:alpha val="70000"/>
                </a:schemeClr>
              </a:gs>
            </a:gsLst>
            <a:lin ang="0" scaled="1"/>
            <a:tileRect/>
          </a:gradFill>
          <a:ln w="12700" cap="flat">
            <a:noFill/>
            <a:prstDash val="solid"/>
            <a:miter/>
          </a:ln>
        </p:spPr>
        <p:txBody>
          <a:bodyPr rtlCol="0" anchor="ctr"/>
          <a:lstStyle/>
          <a:p>
            <a:pPr algn="l"/>
            <a:endParaRPr lang="en-US" noProof="0" dirty="0"/>
          </a:p>
        </p:txBody>
      </p:sp>
      <p:sp>
        <p:nvSpPr>
          <p:cNvPr id="2" name="Title 1">
            <a:extLst>
              <a:ext uri="{FF2B5EF4-FFF2-40B4-BE49-F238E27FC236}">
                <a16:creationId xmlns:a16="http://schemas.microsoft.com/office/drawing/2014/main" id="{199AD403-A15F-4A2F-B050-AB874136E732}"/>
              </a:ext>
            </a:extLst>
          </p:cNvPr>
          <p:cNvSpPr>
            <a:spLocks noGrp="1"/>
          </p:cNvSpPr>
          <p:nvPr>
            <p:ph type="title" hasCustomPrompt="1"/>
          </p:nvPr>
        </p:nvSpPr>
        <p:spPr>
          <a:xfrm>
            <a:off x="1037021" y="2107415"/>
            <a:ext cx="10117959" cy="2281355"/>
          </a:xfrm>
        </p:spPr>
        <p:txBody>
          <a:bodyPr>
            <a:noAutofit/>
          </a:bodyPr>
          <a:lstStyle>
            <a:lvl1pPr algn="ctr">
              <a:defRPr sz="8000" b="0">
                <a:solidFill>
                  <a:schemeClr val="bg1"/>
                </a:solidFill>
              </a:defRPr>
            </a:lvl1pPr>
          </a:lstStyle>
          <a:p>
            <a:r>
              <a:rPr lang="en-US" noProof="0"/>
              <a:t>PRESENTATION</a:t>
            </a:r>
            <a:br>
              <a:rPr lang="en-US" noProof="0"/>
            </a:br>
            <a:r>
              <a:rPr lang="en-US" noProof="0"/>
              <a:t>TITLE</a:t>
            </a:r>
          </a:p>
        </p:txBody>
      </p:sp>
      <p:sp>
        <p:nvSpPr>
          <p:cNvPr id="5" name="Rectangle 4">
            <a:extLst>
              <a:ext uri="{FF2B5EF4-FFF2-40B4-BE49-F238E27FC236}">
                <a16:creationId xmlns:a16="http://schemas.microsoft.com/office/drawing/2014/main" id="{6691BBC0-FAFE-4A57-9925-6182B74C4CB1}"/>
              </a:ext>
              <a:ext uri="{C183D7F6-B498-43B3-948B-1728B52AA6E4}">
                <adec:decorative xmlns:adec="http://schemas.microsoft.com/office/drawing/2017/decorative" val="1"/>
              </a:ext>
            </a:extLst>
          </p:cNvPr>
          <p:cNvSpPr/>
          <p:nvPr userDrawn="1"/>
        </p:nvSpPr>
        <p:spPr>
          <a:xfrm>
            <a:off x="4879848" y="4453465"/>
            <a:ext cx="2432304" cy="64008"/>
          </a:xfrm>
          <a:prstGeom prst="rect">
            <a:avLst/>
          </a:prstGeom>
          <a:solidFill>
            <a:schemeClr val="bg2"/>
          </a:solidFill>
          <a:ln w="12700" cap="flat">
            <a:noFill/>
            <a:prstDash val="solid"/>
            <a:miter/>
          </a:ln>
        </p:spPr>
        <p:txBody>
          <a:bodyPr rtlCol="0" anchor="ctr"/>
          <a:lstStyle/>
          <a:p>
            <a:pPr algn="l"/>
            <a:endParaRPr lang="en-US" noProof="0" dirty="0"/>
          </a:p>
        </p:txBody>
      </p:sp>
      <p:sp>
        <p:nvSpPr>
          <p:cNvPr id="9" name="Subtitle 2">
            <a:extLst>
              <a:ext uri="{FF2B5EF4-FFF2-40B4-BE49-F238E27FC236}">
                <a16:creationId xmlns:a16="http://schemas.microsoft.com/office/drawing/2014/main" id="{08214E67-DE9D-42F7-B713-798383BBD13A}"/>
              </a:ext>
            </a:extLst>
          </p:cNvPr>
          <p:cNvSpPr>
            <a:spLocks noGrp="1"/>
          </p:cNvSpPr>
          <p:nvPr>
            <p:ph type="subTitle" idx="1"/>
          </p:nvPr>
        </p:nvSpPr>
        <p:spPr>
          <a:xfrm>
            <a:off x="1037021" y="4720036"/>
            <a:ext cx="10117959" cy="1101898"/>
          </a:xfrm>
        </p:spPr>
        <p:txBody>
          <a:bodyPr vert="horz" lIns="91440" tIns="45720" rIns="91440" bIns="45720" rtlCol="0">
            <a:noAutofit/>
          </a:bodyPr>
          <a:lstStyle>
            <a:lvl1pPr marL="0" indent="0" algn="ctr">
              <a:buNone/>
              <a:defRPr lang="en-US" sz="3500" b="0" i="0" dirty="0">
                <a:solidFill>
                  <a:schemeClr val="bg2"/>
                </a:solidFill>
              </a:defRPr>
            </a:lvl1pPr>
          </a:lstStyle>
          <a:p>
            <a:pPr marL="228600" lvl="0" indent="-228600" algn="ctr"/>
            <a:r>
              <a:rPr lang="en-US" noProof="0"/>
              <a:t>Click to edit Master subtitle style</a:t>
            </a:r>
          </a:p>
        </p:txBody>
      </p:sp>
    </p:spTree>
    <p:extLst>
      <p:ext uri="{BB962C8B-B14F-4D97-AF65-F5344CB8AC3E}">
        <p14:creationId xmlns:p14="http://schemas.microsoft.com/office/powerpoint/2010/main" val="40385532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 name="Rectangle 9" descr="View of a lake and mountain range">
            <a:extLst>
              <a:ext uri="{FF2B5EF4-FFF2-40B4-BE49-F238E27FC236}">
                <a16:creationId xmlns:a16="http://schemas.microsoft.com/office/drawing/2014/main"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834F3F28-2A24-40B5-AC8C-5A53DC799A96}"/>
              </a:ext>
              <a:ext uri="{C183D7F6-B498-43B3-948B-1728B52AA6E4}">
                <adec:decorative xmlns:adec="http://schemas.microsoft.com/office/drawing/2017/decorative" val="1"/>
              </a:ext>
            </a:extLst>
          </p:cNvPr>
          <p:cNvSpPr/>
          <p:nvPr userDrawn="1"/>
        </p:nvSpPr>
        <p:spPr>
          <a:xfrm>
            <a:off x="129539" y="128016"/>
            <a:ext cx="11932919" cy="6601968"/>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id="{95BAC97E-3C4E-4D04-8A57-DC61E07CB8FD}"/>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3" name="Rectangle 12">
            <a:extLst>
              <a:ext uri="{FF2B5EF4-FFF2-40B4-BE49-F238E27FC236}">
                <a16:creationId xmlns:a16="http://schemas.microsoft.com/office/drawing/2014/main" id="{E7822F33-D675-4E6C-BD09-D9C78365BB41}"/>
              </a:ext>
              <a:ext uri="{C183D7F6-B498-43B3-948B-1728B52AA6E4}">
                <adec:decorative xmlns:adec="http://schemas.microsoft.com/office/drawing/2017/decorative" val="1"/>
              </a:ext>
            </a:extLst>
          </p:cNvPr>
          <p:cNvSpPr/>
          <p:nvPr userDrawn="1"/>
        </p:nvSpPr>
        <p:spPr>
          <a:xfrm>
            <a:off x="915026" y="1747488"/>
            <a:ext cx="442800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5" name="Content Placeholder 2">
            <a:extLst>
              <a:ext uri="{FF2B5EF4-FFF2-40B4-BE49-F238E27FC236}">
                <a16:creationId xmlns:a16="http://schemas.microsoft.com/office/drawing/2014/main" id="{01B00995-C0FC-4EC6-A9B0-828FB28FC47F}"/>
              </a:ext>
            </a:extLst>
          </p:cNvPr>
          <p:cNvSpPr>
            <a:spLocks noGrp="1"/>
          </p:cNvSpPr>
          <p:nvPr>
            <p:ph idx="1" hasCustomPrompt="1"/>
          </p:nvPr>
        </p:nvSpPr>
        <p:spPr>
          <a:xfrm>
            <a:off x="838200" y="1825625"/>
            <a:ext cx="10515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itle 7">
            <a:extLst>
              <a:ext uri="{FF2B5EF4-FFF2-40B4-BE49-F238E27FC236}">
                <a16:creationId xmlns:a16="http://schemas.microsoft.com/office/drawing/2014/main" id="{51A54DF2-9EE6-43F7-A586-88CA6C624778}"/>
              </a:ext>
            </a:extLst>
          </p:cNvPr>
          <p:cNvSpPr>
            <a:spLocks noGrp="1"/>
          </p:cNvSpPr>
          <p:nvPr>
            <p:ph type="title"/>
          </p:nvPr>
        </p:nvSpPr>
        <p:spPr/>
        <p:txBody>
          <a:bodyPr/>
          <a:lstStyle>
            <a:lvl1pPr>
              <a:defRPr>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33351147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0" name="Rectangle 9" descr="View of a lake and mountain range">
            <a:extLst>
              <a:ext uri="{FF2B5EF4-FFF2-40B4-BE49-F238E27FC236}">
                <a16:creationId xmlns:a16="http://schemas.microsoft.com/office/drawing/2014/main"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834F3F28-2A24-40B5-AC8C-5A53DC799A96}"/>
              </a:ext>
              <a:ext uri="{C183D7F6-B498-43B3-948B-1728B52AA6E4}">
                <adec:decorative xmlns:adec="http://schemas.microsoft.com/office/drawing/2017/decorative" val="1"/>
              </a:ext>
            </a:extLst>
          </p:cNvPr>
          <p:cNvSpPr/>
          <p:nvPr userDrawn="1"/>
        </p:nvSpPr>
        <p:spPr>
          <a:xfrm>
            <a:off x="129539" y="128016"/>
            <a:ext cx="11932919" cy="6601968"/>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id="{95BAC97E-3C4E-4D04-8A57-DC61E07CB8FD}"/>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3" name="Rectangle 12">
            <a:extLst>
              <a:ext uri="{FF2B5EF4-FFF2-40B4-BE49-F238E27FC236}">
                <a16:creationId xmlns:a16="http://schemas.microsoft.com/office/drawing/2014/main" id="{E7822F33-D675-4E6C-BD09-D9C78365BB41}"/>
              </a:ext>
              <a:ext uri="{C183D7F6-B498-43B3-948B-1728B52AA6E4}">
                <adec:decorative xmlns:adec="http://schemas.microsoft.com/office/drawing/2017/decorative" val="1"/>
              </a:ext>
            </a:extLst>
          </p:cNvPr>
          <p:cNvSpPr/>
          <p:nvPr userDrawn="1"/>
        </p:nvSpPr>
        <p:spPr>
          <a:xfrm>
            <a:off x="915026" y="1747488"/>
            <a:ext cx="442800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8" name="Title 7">
            <a:extLst>
              <a:ext uri="{FF2B5EF4-FFF2-40B4-BE49-F238E27FC236}">
                <a16:creationId xmlns:a16="http://schemas.microsoft.com/office/drawing/2014/main" id="{51A54DF2-9EE6-43F7-A586-88CA6C624778}"/>
              </a:ext>
            </a:extLst>
          </p:cNvPr>
          <p:cNvSpPr>
            <a:spLocks noGrp="1"/>
          </p:cNvSpPr>
          <p:nvPr>
            <p:ph type="title"/>
          </p:nvPr>
        </p:nvSpPr>
        <p:spPr/>
        <p:txBody>
          <a:bodyPr/>
          <a:lstStyle>
            <a:lvl1pPr>
              <a:defRPr>
                <a:solidFill>
                  <a:schemeClr val="bg1"/>
                </a:solidFill>
              </a:defRPr>
            </a:lvl1pPr>
          </a:lstStyle>
          <a:p>
            <a:r>
              <a:rPr lang="en-US" noProof="0"/>
              <a:t>Click to edit Master title style</a:t>
            </a:r>
          </a:p>
        </p:txBody>
      </p:sp>
      <p:sp>
        <p:nvSpPr>
          <p:cNvPr id="11" name="Content Placeholder 2">
            <a:extLst>
              <a:ext uri="{FF2B5EF4-FFF2-40B4-BE49-F238E27FC236}">
                <a16:creationId xmlns:a16="http://schemas.microsoft.com/office/drawing/2014/main" id="{A122F4F2-F130-4DBE-B244-1D59BBE5CD9D}"/>
              </a:ext>
            </a:extLst>
          </p:cNvPr>
          <p:cNvSpPr>
            <a:spLocks noGrp="1"/>
          </p:cNvSpPr>
          <p:nvPr>
            <p:ph sz="half" idx="1" hasCustomPrompt="1"/>
          </p:nvPr>
        </p:nvSpPr>
        <p:spPr>
          <a:xfrm>
            <a:off x="838200" y="1825625"/>
            <a:ext cx="5181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Content Placeholder 3">
            <a:extLst>
              <a:ext uri="{FF2B5EF4-FFF2-40B4-BE49-F238E27FC236}">
                <a16:creationId xmlns:a16="http://schemas.microsoft.com/office/drawing/2014/main" id="{D4CE5575-876A-4335-83ED-6B346DA1B4D2}"/>
              </a:ext>
            </a:extLst>
          </p:cNvPr>
          <p:cNvSpPr>
            <a:spLocks noGrp="1"/>
          </p:cNvSpPr>
          <p:nvPr>
            <p:ph sz="half" idx="2" hasCustomPrompt="1"/>
          </p:nvPr>
        </p:nvSpPr>
        <p:spPr>
          <a:xfrm>
            <a:off x="6172200" y="1825625"/>
            <a:ext cx="5181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6250358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Rectangle 9" descr="View of a lake and mountain range">
            <a:extLst>
              <a:ext uri="{FF2B5EF4-FFF2-40B4-BE49-F238E27FC236}">
                <a16:creationId xmlns:a16="http://schemas.microsoft.com/office/drawing/2014/main"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834F3F28-2A24-40B5-AC8C-5A53DC799A96}"/>
              </a:ext>
              <a:ext uri="{C183D7F6-B498-43B3-948B-1728B52AA6E4}">
                <adec:decorative xmlns:adec="http://schemas.microsoft.com/office/drawing/2017/decorative" val="1"/>
              </a:ext>
            </a:extLst>
          </p:cNvPr>
          <p:cNvSpPr/>
          <p:nvPr userDrawn="1"/>
        </p:nvSpPr>
        <p:spPr>
          <a:xfrm>
            <a:off x="129539" y="128016"/>
            <a:ext cx="11932919" cy="6601968"/>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id="{95BAC97E-3C4E-4D04-8A57-DC61E07CB8FD}"/>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3" name="Rectangle 12">
            <a:extLst>
              <a:ext uri="{FF2B5EF4-FFF2-40B4-BE49-F238E27FC236}">
                <a16:creationId xmlns:a16="http://schemas.microsoft.com/office/drawing/2014/main" id="{E7822F33-D675-4E6C-BD09-D9C78365BB41}"/>
              </a:ext>
              <a:ext uri="{C183D7F6-B498-43B3-948B-1728B52AA6E4}">
                <adec:decorative xmlns:adec="http://schemas.microsoft.com/office/drawing/2017/decorative" val="1"/>
              </a:ext>
            </a:extLst>
          </p:cNvPr>
          <p:cNvSpPr/>
          <p:nvPr userDrawn="1"/>
        </p:nvSpPr>
        <p:spPr>
          <a:xfrm>
            <a:off x="915026" y="1747488"/>
            <a:ext cx="442800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8" name="Title 7">
            <a:extLst>
              <a:ext uri="{FF2B5EF4-FFF2-40B4-BE49-F238E27FC236}">
                <a16:creationId xmlns:a16="http://schemas.microsoft.com/office/drawing/2014/main" id="{51A54DF2-9EE6-43F7-A586-88CA6C624778}"/>
              </a:ext>
            </a:extLst>
          </p:cNvPr>
          <p:cNvSpPr>
            <a:spLocks noGrp="1"/>
          </p:cNvSpPr>
          <p:nvPr>
            <p:ph type="title"/>
          </p:nvPr>
        </p:nvSpPr>
        <p:spPr/>
        <p:txBody>
          <a:bodyPr/>
          <a:lstStyle>
            <a:lvl1pPr>
              <a:defRPr>
                <a:solidFill>
                  <a:schemeClr val="bg1"/>
                </a:solidFill>
              </a:defRPr>
            </a:lvl1pPr>
          </a:lstStyle>
          <a:p>
            <a:r>
              <a:rPr lang="en-US" noProof="0"/>
              <a:t>Click to edit Master title style</a:t>
            </a:r>
          </a:p>
        </p:txBody>
      </p:sp>
      <p:sp>
        <p:nvSpPr>
          <p:cNvPr id="11" name="Text Placeholder 2">
            <a:extLst>
              <a:ext uri="{FF2B5EF4-FFF2-40B4-BE49-F238E27FC236}">
                <a16:creationId xmlns:a16="http://schemas.microsoft.com/office/drawing/2014/main" id="{D1F82F6E-10E8-4A58-9655-E18D14D7901F}"/>
              </a:ext>
            </a:extLst>
          </p:cNvPr>
          <p:cNvSpPr>
            <a:spLocks noGrp="1"/>
          </p:cNvSpPr>
          <p:nvPr>
            <p:ph type="body" idx="1" hasCustomPrompt="1"/>
          </p:nvPr>
        </p:nvSpPr>
        <p:spPr>
          <a:xfrm>
            <a:off x="839788" y="1840863"/>
            <a:ext cx="5157787" cy="664211"/>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2" name="Content Placeholder 3">
            <a:extLst>
              <a:ext uri="{FF2B5EF4-FFF2-40B4-BE49-F238E27FC236}">
                <a16:creationId xmlns:a16="http://schemas.microsoft.com/office/drawing/2014/main" id="{C2F6C18E-5BCB-42EF-9310-5BD6E011DF2F}"/>
              </a:ext>
            </a:extLst>
          </p:cNvPr>
          <p:cNvSpPr>
            <a:spLocks noGrp="1"/>
          </p:cNvSpPr>
          <p:nvPr>
            <p:ph sz="half" idx="2" hasCustomPrompt="1"/>
          </p:nvPr>
        </p:nvSpPr>
        <p:spPr>
          <a:xfrm>
            <a:off x="839788" y="2505075"/>
            <a:ext cx="5157787" cy="3684588"/>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4">
            <a:extLst>
              <a:ext uri="{FF2B5EF4-FFF2-40B4-BE49-F238E27FC236}">
                <a16:creationId xmlns:a16="http://schemas.microsoft.com/office/drawing/2014/main" id="{9BA2923F-D123-40C6-A193-B86D683D5B51}"/>
              </a:ext>
            </a:extLst>
          </p:cNvPr>
          <p:cNvSpPr>
            <a:spLocks noGrp="1"/>
          </p:cNvSpPr>
          <p:nvPr>
            <p:ph type="body" sz="quarter" idx="3" hasCustomPrompt="1"/>
          </p:nvPr>
        </p:nvSpPr>
        <p:spPr>
          <a:xfrm>
            <a:off x="6172200" y="1840863"/>
            <a:ext cx="5183188" cy="664212"/>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6" name="Content Placeholder 5">
            <a:extLst>
              <a:ext uri="{FF2B5EF4-FFF2-40B4-BE49-F238E27FC236}">
                <a16:creationId xmlns:a16="http://schemas.microsoft.com/office/drawing/2014/main" id="{8305C175-94AC-44DD-9321-0A8DBDF22DA9}"/>
              </a:ext>
            </a:extLst>
          </p:cNvPr>
          <p:cNvSpPr>
            <a:spLocks noGrp="1"/>
          </p:cNvSpPr>
          <p:nvPr>
            <p:ph sz="quarter" idx="4" hasCustomPrompt="1"/>
          </p:nvPr>
        </p:nvSpPr>
        <p:spPr>
          <a:xfrm>
            <a:off x="6172200" y="2505075"/>
            <a:ext cx="5183188" cy="3684588"/>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759988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10" name="Rectangle 9" descr="View of a lake and mountain range">
            <a:extLst>
              <a:ext uri="{FF2B5EF4-FFF2-40B4-BE49-F238E27FC236}">
                <a16:creationId xmlns:a16="http://schemas.microsoft.com/office/drawing/2014/main"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834F3F28-2A24-40B5-AC8C-5A53DC799A96}"/>
              </a:ext>
              <a:ext uri="{C183D7F6-B498-43B3-948B-1728B52AA6E4}">
                <adec:decorative xmlns:adec="http://schemas.microsoft.com/office/drawing/2017/decorative" val="1"/>
              </a:ext>
            </a:extLst>
          </p:cNvPr>
          <p:cNvSpPr/>
          <p:nvPr userDrawn="1"/>
        </p:nvSpPr>
        <p:spPr>
          <a:xfrm>
            <a:off x="129539" y="128016"/>
            <a:ext cx="11932919" cy="6601968"/>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id="{95BAC97E-3C4E-4D04-8A57-DC61E07CB8FD}"/>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3" name="Rectangle 12">
            <a:extLst>
              <a:ext uri="{FF2B5EF4-FFF2-40B4-BE49-F238E27FC236}">
                <a16:creationId xmlns:a16="http://schemas.microsoft.com/office/drawing/2014/main" id="{E7822F33-D675-4E6C-BD09-D9C78365BB41}"/>
              </a:ext>
              <a:ext uri="{C183D7F6-B498-43B3-948B-1728B52AA6E4}">
                <adec:decorative xmlns:adec="http://schemas.microsoft.com/office/drawing/2017/decorative" val="1"/>
              </a:ext>
            </a:extLst>
          </p:cNvPr>
          <p:cNvSpPr/>
          <p:nvPr userDrawn="1"/>
        </p:nvSpPr>
        <p:spPr>
          <a:xfrm>
            <a:off x="915026" y="2105709"/>
            <a:ext cx="374904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1" name="Title 1">
            <a:extLst>
              <a:ext uri="{FF2B5EF4-FFF2-40B4-BE49-F238E27FC236}">
                <a16:creationId xmlns:a16="http://schemas.microsoft.com/office/drawing/2014/main" id="{B1C3E675-6E45-4A81-AEA3-D36388222894}"/>
              </a:ext>
            </a:extLst>
          </p:cNvPr>
          <p:cNvSpPr>
            <a:spLocks noGrp="1"/>
          </p:cNvSpPr>
          <p:nvPr>
            <p:ph type="title"/>
          </p:nvPr>
        </p:nvSpPr>
        <p:spPr>
          <a:xfrm>
            <a:off x="839788" y="457200"/>
            <a:ext cx="3932237" cy="1600200"/>
          </a:xfrm>
        </p:spPr>
        <p:txBody>
          <a:bodyPr anchor="b"/>
          <a:lstStyle>
            <a:lvl1pPr>
              <a:defRPr sz="3200">
                <a:solidFill>
                  <a:schemeClr val="bg1"/>
                </a:solidFill>
              </a:defRPr>
            </a:lvl1pPr>
          </a:lstStyle>
          <a:p>
            <a:r>
              <a:rPr lang="en-US" noProof="0"/>
              <a:t>Click to edit Master title style</a:t>
            </a:r>
          </a:p>
        </p:txBody>
      </p:sp>
      <p:sp>
        <p:nvSpPr>
          <p:cNvPr id="12" name="Text Placeholder 3">
            <a:extLst>
              <a:ext uri="{FF2B5EF4-FFF2-40B4-BE49-F238E27FC236}">
                <a16:creationId xmlns:a16="http://schemas.microsoft.com/office/drawing/2014/main" id="{1E4B599D-7641-40C1-8DAE-110A36403CFF}"/>
              </a:ext>
            </a:extLst>
          </p:cNvPr>
          <p:cNvSpPr>
            <a:spLocks noGrp="1"/>
          </p:cNvSpPr>
          <p:nvPr>
            <p:ph type="body" sz="half" idx="2" hasCustomPrompt="1"/>
          </p:nvPr>
        </p:nvSpPr>
        <p:spPr>
          <a:xfrm>
            <a:off x="839788" y="2177592"/>
            <a:ext cx="3932237" cy="3691396"/>
          </a:xfrm>
        </p:spPr>
        <p:txBody>
          <a:bodyPr/>
          <a:lstStyle>
            <a:lvl1pPr marL="0" indent="0">
              <a:buNone/>
              <a:defRPr sz="160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14" name="Content Placeholder 2">
            <a:extLst>
              <a:ext uri="{FF2B5EF4-FFF2-40B4-BE49-F238E27FC236}">
                <a16:creationId xmlns:a16="http://schemas.microsoft.com/office/drawing/2014/main" id="{709FEF38-E3A7-4527-97CB-AF528BAEBA8F}"/>
              </a:ext>
            </a:extLst>
          </p:cNvPr>
          <p:cNvSpPr>
            <a:spLocks noGrp="1"/>
          </p:cNvSpPr>
          <p:nvPr>
            <p:ph idx="1" hasCustomPrompt="1"/>
          </p:nvPr>
        </p:nvSpPr>
        <p:spPr>
          <a:xfrm>
            <a:off x="5180012" y="457200"/>
            <a:ext cx="6172200" cy="5408613"/>
          </a:xfrm>
        </p:spPr>
        <p:txBody>
          <a:bodyPr>
            <a:normAutofit/>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2000"/>
            </a:lvl6pPr>
            <a:lvl7pPr>
              <a:defRPr sz="2000"/>
            </a:lvl7pPr>
            <a:lvl8pPr>
              <a:defRPr sz="2000"/>
            </a:lvl8pPr>
            <a:lvl9pPr>
              <a:defRPr sz="20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7279474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0" name="Rectangle 9" descr="View of a lake and mountain range">
            <a:extLst>
              <a:ext uri="{FF2B5EF4-FFF2-40B4-BE49-F238E27FC236}">
                <a16:creationId xmlns:a16="http://schemas.microsoft.com/office/drawing/2014/main"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834F3F28-2A24-40B5-AC8C-5A53DC799A96}"/>
              </a:ext>
              <a:ext uri="{C183D7F6-B498-43B3-948B-1728B52AA6E4}">
                <adec:decorative xmlns:adec="http://schemas.microsoft.com/office/drawing/2017/decorative" val="1"/>
              </a:ext>
            </a:extLst>
          </p:cNvPr>
          <p:cNvSpPr/>
          <p:nvPr userDrawn="1"/>
        </p:nvSpPr>
        <p:spPr>
          <a:xfrm>
            <a:off x="129539" y="128016"/>
            <a:ext cx="11932919" cy="6601968"/>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id="{95BAC97E-3C4E-4D04-8A57-DC61E07CB8FD}"/>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3" name="Rectangle 12">
            <a:extLst>
              <a:ext uri="{FF2B5EF4-FFF2-40B4-BE49-F238E27FC236}">
                <a16:creationId xmlns:a16="http://schemas.microsoft.com/office/drawing/2014/main" id="{E7822F33-D675-4E6C-BD09-D9C78365BB41}"/>
              </a:ext>
              <a:ext uri="{C183D7F6-B498-43B3-948B-1728B52AA6E4}">
                <adec:decorative xmlns:adec="http://schemas.microsoft.com/office/drawing/2017/decorative" val="1"/>
              </a:ext>
            </a:extLst>
          </p:cNvPr>
          <p:cNvSpPr/>
          <p:nvPr userDrawn="1"/>
        </p:nvSpPr>
        <p:spPr>
          <a:xfrm>
            <a:off x="915026" y="2105709"/>
            <a:ext cx="374904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1" name="Title 1">
            <a:extLst>
              <a:ext uri="{FF2B5EF4-FFF2-40B4-BE49-F238E27FC236}">
                <a16:creationId xmlns:a16="http://schemas.microsoft.com/office/drawing/2014/main" id="{B1C3E675-6E45-4A81-AEA3-D36388222894}"/>
              </a:ext>
            </a:extLst>
          </p:cNvPr>
          <p:cNvSpPr>
            <a:spLocks noGrp="1"/>
          </p:cNvSpPr>
          <p:nvPr>
            <p:ph type="title"/>
          </p:nvPr>
        </p:nvSpPr>
        <p:spPr>
          <a:xfrm>
            <a:off x="839788" y="457200"/>
            <a:ext cx="3932237" cy="1600200"/>
          </a:xfrm>
        </p:spPr>
        <p:txBody>
          <a:bodyPr anchor="b"/>
          <a:lstStyle>
            <a:lvl1pPr>
              <a:defRPr sz="3200">
                <a:solidFill>
                  <a:schemeClr val="bg1"/>
                </a:solidFill>
              </a:defRPr>
            </a:lvl1pPr>
          </a:lstStyle>
          <a:p>
            <a:r>
              <a:rPr lang="en-US" noProof="0"/>
              <a:t>Click to edit Master title style</a:t>
            </a:r>
          </a:p>
        </p:txBody>
      </p:sp>
      <p:sp>
        <p:nvSpPr>
          <p:cNvPr id="12" name="Text Placeholder 3">
            <a:extLst>
              <a:ext uri="{FF2B5EF4-FFF2-40B4-BE49-F238E27FC236}">
                <a16:creationId xmlns:a16="http://schemas.microsoft.com/office/drawing/2014/main" id="{1E4B599D-7641-40C1-8DAE-110A36403CFF}"/>
              </a:ext>
            </a:extLst>
          </p:cNvPr>
          <p:cNvSpPr>
            <a:spLocks noGrp="1"/>
          </p:cNvSpPr>
          <p:nvPr>
            <p:ph type="body" sz="half" idx="2" hasCustomPrompt="1"/>
          </p:nvPr>
        </p:nvSpPr>
        <p:spPr>
          <a:xfrm>
            <a:off x="839788" y="2177592"/>
            <a:ext cx="3932237" cy="3691396"/>
          </a:xfrm>
        </p:spPr>
        <p:txBody>
          <a:bodyPr/>
          <a:lstStyle>
            <a:lvl1pPr marL="0" indent="0">
              <a:buNone/>
              <a:defRPr sz="160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15" name="Picture Placeholder 2">
            <a:extLst>
              <a:ext uri="{FF2B5EF4-FFF2-40B4-BE49-F238E27FC236}">
                <a16:creationId xmlns:a16="http://schemas.microsoft.com/office/drawing/2014/main" id="{1B69B4CE-EB2F-46CF-9A80-64E44E5E95AC}"/>
              </a:ext>
            </a:extLst>
          </p:cNvPr>
          <p:cNvSpPr>
            <a:spLocks noGrp="1"/>
          </p:cNvSpPr>
          <p:nvPr>
            <p:ph type="pic" idx="1"/>
          </p:nvPr>
        </p:nvSpPr>
        <p:spPr>
          <a:xfrm>
            <a:off x="5183188" y="457201"/>
            <a:ext cx="6172200" cy="5403850"/>
          </a:xfrm>
        </p:spPr>
        <p:txBody>
          <a:bodyPr anchor="ct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Tree>
    <p:extLst>
      <p:ext uri="{BB962C8B-B14F-4D97-AF65-F5344CB8AC3E}">
        <p14:creationId xmlns:p14="http://schemas.microsoft.com/office/powerpoint/2010/main" val="3698307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Rectangle 6" descr="Unpaved road lined with trees, mountain side drive">
            <a:extLst>
              <a:ext uri="{FF2B5EF4-FFF2-40B4-BE49-F238E27FC236}">
                <a16:creationId xmlns:a16="http://schemas.microsoft.com/office/drawing/2014/main" id="{EC40FB52-44A8-43D1-8B33-F4E55A83AC38}"/>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164ACA68-1C2C-4C4D-9CB4-1C8BF3E03F57}"/>
              </a:ext>
              <a:ext uri="{C183D7F6-B498-43B3-948B-1728B52AA6E4}">
                <adec:decorative xmlns:adec="http://schemas.microsoft.com/office/drawing/2017/decorative" val="1"/>
              </a:ext>
            </a:extLst>
          </p:cNvPr>
          <p:cNvSpPr/>
          <p:nvPr userDrawn="1"/>
        </p:nvSpPr>
        <p:spPr>
          <a:xfrm>
            <a:off x="129540" y="128016"/>
            <a:ext cx="11932920" cy="6601968"/>
          </a:xfrm>
          <a:prstGeom prst="rect">
            <a:avLst/>
          </a:prstGeom>
          <a:gradFill flip="none" rotWithShape="1">
            <a:gsLst>
              <a:gs pos="0">
                <a:schemeClr val="accent2">
                  <a:alpha val="80000"/>
                </a:schemeClr>
              </a:gs>
              <a:gs pos="99000">
                <a:schemeClr val="accent3">
                  <a:alpha val="80000"/>
                </a:schemeClr>
              </a:gs>
            </a:gsLst>
            <a:lin ang="0" scaled="1"/>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D8A140A0-8435-451E-9A8E-9C33B97E1B11}"/>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93BDD90A-F598-4982-8244-00A2189F77BD}"/>
              </a:ext>
            </a:extLst>
          </p:cNvPr>
          <p:cNvSpPr>
            <a:spLocks noGrp="1"/>
          </p:cNvSpPr>
          <p:nvPr>
            <p:ph type="ftr" sz="quarter" idx="12"/>
          </p:nvPr>
        </p:nvSpPr>
        <p:spPr/>
        <p:txBody>
          <a:bodyPr/>
          <a:lstStyle/>
          <a:p>
            <a:r>
              <a:rPr lang="en-US" noProof="0" dirty="0"/>
              <a:t>ADD A FOOTER</a:t>
            </a:r>
          </a:p>
        </p:txBody>
      </p:sp>
      <p:sp>
        <p:nvSpPr>
          <p:cNvPr id="15" name="Oval 14">
            <a:extLst>
              <a:ext uri="{FF2B5EF4-FFF2-40B4-BE49-F238E27FC236}">
                <a16:creationId xmlns:a16="http://schemas.microsoft.com/office/drawing/2014/main" id="{B6E88236-C248-4008-9619-75BCE6D3401C}"/>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8" name="Rectangle 17">
            <a:extLst>
              <a:ext uri="{FF2B5EF4-FFF2-40B4-BE49-F238E27FC236}">
                <a16:creationId xmlns:a16="http://schemas.microsoft.com/office/drawing/2014/main" id="{2D3F74C5-9ADD-4AE3-BCA5-88726CC2A1A3}"/>
              </a:ext>
              <a:ext uri="{C183D7F6-B498-43B3-948B-1728B52AA6E4}">
                <adec:decorative xmlns:adec="http://schemas.microsoft.com/office/drawing/2017/decorative" val="1"/>
              </a:ext>
            </a:extLst>
          </p:cNvPr>
          <p:cNvSpPr/>
          <p:nvPr userDrawn="1"/>
        </p:nvSpPr>
        <p:spPr>
          <a:xfrm>
            <a:off x="4312920" y="1667974"/>
            <a:ext cx="356616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2" name="Title 1">
            <a:extLst>
              <a:ext uri="{FF2B5EF4-FFF2-40B4-BE49-F238E27FC236}">
                <a16:creationId xmlns:a16="http://schemas.microsoft.com/office/drawing/2014/main" id="{FF2B3756-19E0-4B2F-B1D5-7664E0B38BE1}"/>
              </a:ext>
            </a:extLst>
          </p:cNvPr>
          <p:cNvSpPr>
            <a:spLocks noGrp="1"/>
          </p:cNvSpPr>
          <p:nvPr>
            <p:ph type="title"/>
          </p:nvPr>
        </p:nvSpPr>
        <p:spPr/>
        <p:txBody>
          <a:bodyPr/>
          <a:lstStyle>
            <a:lvl1pPr algn="ctr">
              <a:defRPr>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24183200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angle 6" descr="Unpaved road lined with trees, mountain side drive">
            <a:extLst>
              <a:ext uri="{FF2B5EF4-FFF2-40B4-BE49-F238E27FC236}">
                <a16:creationId xmlns:a16="http://schemas.microsoft.com/office/drawing/2014/main" id="{EC40FB52-44A8-43D1-8B33-F4E55A83AC38}"/>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164ACA68-1C2C-4C4D-9CB4-1C8BF3E03F57}"/>
              </a:ext>
              <a:ext uri="{C183D7F6-B498-43B3-948B-1728B52AA6E4}">
                <adec:decorative xmlns:adec="http://schemas.microsoft.com/office/drawing/2017/decorative" val="1"/>
              </a:ext>
            </a:extLst>
          </p:cNvPr>
          <p:cNvSpPr/>
          <p:nvPr userDrawn="1"/>
        </p:nvSpPr>
        <p:spPr>
          <a:xfrm>
            <a:off x="129540" y="128016"/>
            <a:ext cx="11932920" cy="6601968"/>
          </a:xfrm>
          <a:prstGeom prst="rect">
            <a:avLst/>
          </a:prstGeom>
          <a:gradFill flip="none" rotWithShape="1">
            <a:gsLst>
              <a:gs pos="0">
                <a:schemeClr val="accent2">
                  <a:alpha val="80000"/>
                </a:schemeClr>
              </a:gs>
              <a:gs pos="99000">
                <a:schemeClr val="accent3">
                  <a:alpha val="80000"/>
                </a:schemeClr>
              </a:gs>
            </a:gsLst>
            <a:lin ang="0" scaled="1"/>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D8A140A0-8435-451E-9A8E-9C33B97E1B11}"/>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93BDD90A-F598-4982-8244-00A2189F77BD}"/>
              </a:ext>
            </a:extLst>
          </p:cNvPr>
          <p:cNvSpPr>
            <a:spLocks noGrp="1"/>
          </p:cNvSpPr>
          <p:nvPr>
            <p:ph type="ftr" sz="quarter" idx="12"/>
          </p:nvPr>
        </p:nvSpPr>
        <p:spPr/>
        <p:txBody>
          <a:bodyPr/>
          <a:lstStyle/>
          <a:p>
            <a:r>
              <a:rPr lang="en-US" noProof="0" dirty="0"/>
              <a:t>ADD A FOOTER</a:t>
            </a:r>
          </a:p>
        </p:txBody>
      </p:sp>
      <p:sp>
        <p:nvSpPr>
          <p:cNvPr id="15" name="Oval 14">
            <a:extLst>
              <a:ext uri="{FF2B5EF4-FFF2-40B4-BE49-F238E27FC236}">
                <a16:creationId xmlns:a16="http://schemas.microsoft.com/office/drawing/2014/main" id="{B6E88236-C248-4008-9619-75BCE6D3401C}"/>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Tree>
    <p:extLst>
      <p:ext uri="{BB962C8B-B14F-4D97-AF65-F5344CB8AC3E}">
        <p14:creationId xmlns:p14="http://schemas.microsoft.com/office/powerpoint/2010/main" val="26263062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Manu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4ACA68-1C2C-4C4D-9CB4-1C8BF3E03F57}"/>
              </a:ext>
              <a:ext uri="{C183D7F6-B498-43B3-948B-1728B52AA6E4}">
                <adec:decorative xmlns:adec="http://schemas.microsoft.com/office/drawing/2017/decorative" val="1"/>
              </a:ext>
            </a:extLst>
          </p:cNvPr>
          <p:cNvSpPr/>
          <p:nvPr userDrawn="1"/>
        </p:nvSpPr>
        <p:spPr>
          <a:xfrm>
            <a:off x="129540" y="128016"/>
            <a:ext cx="11932920" cy="6601968"/>
          </a:xfrm>
          <a:prstGeom prst="rect">
            <a:avLst/>
          </a:prstGeom>
          <a:gradFill flip="none" rotWithShape="1">
            <a:gsLst>
              <a:gs pos="0">
                <a:schemeClr val="accent2"/>
              </a:gs>
              <a:gs pos="100000">
                <a:schemeClr val="accent3"/>
              </a:gs>
            </a:gsLst>
            <a:lin ang="0" scaled="1"/>
            <a:tileRect/>
          </a:gradFill>
          <a:ln w="12700" cap="flat">
            <a:noFill/>
            <a:prstDash val="solid"/>
            <a:miter/>
          </a:ln>
        </p:spPr>
        <p:txBody>
          <a:bodyPr rtlCol="0" anchor="ctr"/>
          <a:lstStyle/>
          <a:p>
            <a:pPr algn="l"/>
            <a:endParaRPr lang="en-US" noProof="0" dirty="0"/>
          </a:p>
        </p:txBody>
      </p:sp>
      <p:sp>
        <p:nvSpPr>
          <p:cNvPr id="14" name="Title 1">
            <a:extLst>
              <a:ext uri="{FF2B5EF4-FFF2-40B4-BE49-F238E27FC236}">
                <a16:creationId xmlns:a16="http://schemas.microsoft.com/office/drawing/2014/main" id="{4510C334-F1CE-4CEF-ADC6-D1BADB9947D6}"/>
              </a:ext>
            </a:extLst>
          </p:cNvPr>
          <p:cNvSpPr>
            <a:spLocks noGrp="1"/>
          </p:cNvSpPr>
          <p:nvPr>
            <p:ph type="title" hasCustomPrompt="1"/>
          </p:nvPr>
        </p:nvSpPr>
        <p:spPr>
          <a:xfrm>
            <a:off x="838200" y="557629"/>
            <a:ext cx="10515600" cy="1325563"/>
          </a:xfrm>
        </p:spPr>
        <p:txBody>
          <a:bodyPr lIns="0" rIns="0"/>
          <a:lstStyle>
            <a:lvl1pPr algn="ctr">
              <a:defRPr>
                <a:solidFill>
                  <a:schemeClr val="bg1"/>
                </a:solidFill>
              </a:defRPr>
            </a:lvl1pPr>
          </a:lstStyle>
          <a:p>
            <a:r>
              <a:rPr lang="en-US" noProof="0"/>
              <a:t>HOW TO USE THIS TEMPLATE</a:t>
            </a:r>
          </a:p>
        </p:txBody>
      </p:sp>
      <p:sp>
        <p:nvSpPr>
          <p:cNvPr id="18" name="Rectangle 17">
            <a:extLst>
              <a:ext uri="{FF2B5EF4-FFF2-40B4-BE49-F238E27FC236}">
                <a16:creationId xmlns:a16="http://schemas.microsoft.com/office/drawing/2014/main" id="{2D3F74C5-9ADD-4AE3-BCA5-88726CC2A1A3}"/>
              </a:ext>
              <a:ext uri="{C183D7F6-B498-43B3-948B-1728B52AA6E4}">
                <adec:decorative xmlns:adec="http://schemas.microsoft.com/office/drawing/2017/decorative" val="1"/>
              </a:ext>
            </a:extLst>
          </p:cNvPr>
          <p:cNvSpPr/>
          <p:nvPr userDrawn="1"/>
        </p:nvSpPr>
        <p:spPr>
          <a:xfrm>
            <a:off x="2017776" y="1667974"/>
            <a:ext cx="8156448"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31" name="Text Placeholder 21">
            <a:extLst>
              <a:ext uri="{FF2B5EF4-FFF2-40B4-BE49-F238E27FC236}">
                <a16:creationId xmlns:a16="http://schemas.microsoft.com/office/drawing/2014/main" id="{10000CCD-6AFF-4E65-8858-5502306E5811}"/>
              </a:ext>
            </a:extLst>
          </p:cNvPr>
          <p:cNvSpPr>
            <a:spLocks noGrp="1"/>
          </p:cNvSpPr>
          <p:nvPr>
            <p:ph type="body" sz="quarter" idx="13" hasCustomPrompt="1"/>
          </p:nvPr>
        </p:nvSpPr>
        <p:spPr>
          <a:xfrm>
            <a:off x="855578" y="1960171"/>
            <a:ext cx="882686" cy="1092200"/>
          </a:xfrm>
        </p:spPr>
        <p:txBody>
          <a:bodyPr lIns="0" tIns="0" rIns="0" bIns="0">
            <a:noAutofit/>
          </a:bodyPr>
          <a:lstStyle>
            <a:lvl1pPr marL="0" indent="0">
              <a:buNone/>
              <a:defRPr sz="8000" b="1">
                <a:solidFill>
                  <a:schemeClr val="bg2"/>
                </a:solidFill>
                <a:latin typeface="+mj-lt"/>
              </a:defRPr>
            </a:lvl1pPr>
          </a:lstStyle>
          <a:p>
            <a:pPr lvl="0"/>
            <a:r>
              <a:rPr lang="en-US" noProof="0"/>
              <a:t>1</a:t>
            </a:r>
          </a:p>
        </p:txBody>
      </p:sp>
      <p:sp>
        <p:nvSpPr>
          <p:cNvPr id="32" name="Text Placeholder 24">
            <a:extLst>
              <a:ext uri="{FF2B5EF4-FFF2-40B4-BE49-F238E27FC236}">
                <a16:creationId xmlns:a16="http://schemas.microsoft.com/office/drawing/2014/main" id="{D5D777E5-98F6-416A-8D23-3399269D85CB}"/>
              </a:ext>
            </a:extLst>
          </p:cNvPr>
          <p:cNvSpPr>
            <a:spLocks noGrp="1"/>
          </p:cNvSpPr>
          <p:nvPr>
            <p:ph type="body" sz="quarter" idx="14" hasCustomPrompt="1"/>
          </p:nvPr>
        </p:nvSpPr>
        <p:spPr>
          <a:xfrm>
            <a:off x="1442535" y="1984171"/>
            <a:ext cx="3103110" cy="1032355"/>
          </a:xfrm>
        </p:spPr>
        <p:txBody>
          <a:bodyPr>
            <a:noAutofit/>
          </a:bodyPr>
          <a:lstStyle>
            <a:lvl1pPr marL="0" indent="0">
              <a:lnSpc>
                <a:spcPct val="100000"/>
              </a:lnSpc>
              <a:spcBef>
                <a:spcPts val="600"/>
              </a:spcBef>
              <a:buNone/>
              <a:defRPr sz="3000" b="0">
                <a:solidFill>
                  <a:schemeClr val="bg1"/>
                </a:solidFill>
                <a:latin typeface="+mj-lt"/>
              </a:defRPr>
            </a:lvl1pPr>
          </a:lstStyle>
          <a:p>
            <a:pPr lvl="0"/>
            <a:r>
              <a:rPr lang="en-US" noProof="0"/>
              <a:t>Edit Master text styles</a:t>
            </a:r>
          </a:p>
        </p:txBody>
      </p:sp>
      <p:sp>
        <p:nvSpPr>
          <p:cNvPr id="33" name="Text Placeholder 21">
            <a:extLst>
              <a:ext uri="{FF2B5EF4-FFF2-40B4-BE49-F238E27FC236}">
                <a16:creationId xmlns:a16="http://schemas.microsoft.com/office/drawing/2014/main" id="{C979BADF-99B5-4C91-AAE5-FC2C4DBEDE20}"/>
              </a:ext>
            </a:extLst>
          </p:cNvPr>
          <p:cNvSpPr>
            <a:spLocks noGrp="1"/>
          </p:cNvSpPr>
          <p:nvPr>
            <p:ph type="body" sz="quarter" idx="15" hasCustomPrompt="1"/>
          </p:nvPr>
        </p:nvSpPr>
        <p:spPr>
          <a:xfrm>
            <a:off x="4820642" y="1960171"/>
            <a:ext cx="882686" cy="1092200"/>
          </a:xfrm>
        </p:spPr>
        <p:txBody>
          <a:bodyPr lIns="0" tIns="0" rIns="0" bIns="0">
            <a:noAutofit/>
          </a:bodyPr>
          <a:lstStyle>
            <a:lvl1pPr marL="0" indent="0">
              <a:buNone/>
              <a:defRPr sz="8000" b="1">
                <a:solidFill>
                  <a:schemeClr val="bg2"/>
                </a:solidFill>
                <a:latin typeface="+mj-lt"/>
              </a:defRPr>
            </a:lvl1pPr>
          </a:lstStyle>
          <a:p>
            <a:pPr lvl="0"/>
            <a:r>
              <a:rPr lang="en-US" noProof="0"/>
              <a:t>2</a:t>
            </a:r>
          </a:p>
        </p:txBody>
      </p:sp>
      <p:sp>
        <p:nvSpPr>
          <p:cNvPr id="34" name="Text Placeholder 24">
            <a:extLst>
              <a:ext uri="{FF2B5EF4-FFF2-40B4-BE49-F238E27FC236}">
                <a16:creationId xmlns:a16="http://schemas.microsoft.com/office/drawing/2014/main" id="{6706F6A2-1599-4D73-9288-3ECEACDDCAEA}"/>
              </a:ext>
            </a:extLst>
          </p:cNvPr>
          <p:cNvSpPr>
            <a:spLocks noGrp="1"/>
          </p:cNvSpPr>
          <p:nvPr>
            <p:ph type="body" sz="quarter" idx="16" hasCustomPrompt="1"/>
          </p:nvPr>
        </p:nvSpPr>
        <p:spPr>
          <a:xfrm>
            <a:off x="5477939" y="1984171"/>
            <a:ext cx="2243918" cy="1032355"/>
          </a:xfrm>
        </p:spPr>
        <p:txBody>
          <a:bodyPr>
            <a:noAutofit/>
          </a:bodyPr>
          <a:lstStyle>
            <a:lvl1pPr marL="0" indent="0">
              <a:lnSpc>
                <a:spcPct val="100000"/>
              </a:lnSpc>
              <a:spcBef>
                <a:spcPts val="600"/>
              </a:spcBef>
              <a:buNone/>
              <a:defRPr sz="3000" b="0">
                <a:solidFill>
                  <a:schemeClr val="bg1"/>
                </a:solidFill>
                <a:latin typeface="+mj-lt"/>
              </a:defRPr>
            </a:lvl1pPr>
          </a:lstStyle>
          <a:p>
            <a:pPr lvl="0"/>
            <a:r>
              <a:rPr lang="en-US" noProof="0"/>
              <a:t>Edit Master text styles</a:t>
            </a:r>
          </a:p>
        </p:txBody>
      </p:sp>
      <p:sp>
        <p:nvSpPr>
          <p:cNvPr id="35" name="Text Placeholder 21">
            <a:extLst>
              <a:ext uri="{FF2B5EF4-FFF2-40B4-BE49-F238E27FC236}">
                <a16:creationId xmlns:a16="http://schemas.microsoft.com/office/drawing/2014/main" id="{BAE5E245-1702-4722-895D-0808BB0A868A}"/>
              </a:ext>
            </a:extLst>
          </p:cNvPr>
          <p:cNvSpPr>
            <a:spLocks noGrp="1"/>
          </p:cNvSpPr>
          <p:nvPr>
            <p:ph type="body" sz="quarter" idx="17" hasCustomPrompt="1"/>
          </p:nvPr>
        </p:nvSpPr>
        <p:spPr>
          <a:xfrm>
            <a:off x="7906755" y="1977950"/>
            <a:ext cx="882686" cy="1092200"/>
          </a:xfrm>
        </p:spPr>
        <p:txBody>
          <a:bodyPr lIns="0" tIns="0" rIns="0" bIns="0">
            <a:noAutofit/>
          </a:bodyPr>
          <a:lstStyle>
            <a:lvl1pPr marL="0" indent="0">
              <a:buNone/>
              <a:defRPr sz="8000" b="1">
                <a:solidFill>
                  <a:schemeClr val="bg2"/>
                </a:solidFill>
                <a:latin typeface="+mj-lt"/>
              </a:defRPr>
            </a:lvl1pPr>
          </a:lstStyle>
          <a:p>
            <a:pPr lvl="0"/>
            <a:r>
              <a:rPr lang="en-US" noProof="0"/>
              <a:t>3</a:t>
            </a:r>
          </a:p>
        </p:txBody>
      </p:sp>
      <p:sp>
        <p:nvSpPr>
          <p:cNvPr id="36" name="Text Placeholder 24">
            <a:extLst>
              <a:ext uri="{FF2B5EF4-FFF2-40B4-BE49-F238E27FC236}">
                <a16:creationId xmlns:a16="http://schemas.microsoft.com/office/drawing/2014/main" id="{3701E665-3CED-413C-BAC6-CE003B1494EA}"/>
              </a:ext>
            </a:extLst>
          </p:cNvPr>
          <p:cNvSpPr>
            <a:spLocks noGrp="1"/>
          </p:cNvSpPr>
          <p:nvPr>
            <p:ph type="body" sz="quarter" idx="18" hasCustomPrompt="1"/>
          </p:nvPr>
        </p:nvSpPr>
        <p:spPr>
          <a:xfrm>
            <a:off x="8564052" y="2001950"/>
            <a:ext cx="2959116" cy="1032355"/>
          </a:xfrm>
        </p:spPr>
        <p:txBody>
          <a:bodyPr>
            <a:noAutofit/>
          </a:bodyPr>
          <a:lstStyle>
            <a:lvl1pPr marL="0" indent="0">
              <a:lnSpc>
                <a:spcPct val="100000"/>
              </a:lnSpc>
              <a:spcBef>
                <a:spcPts val="600"/>
              </a:spcBef>
              <a:buNone/>
              <a:defRPr sz="3000" b="0">
                <a:solidFill>
                  <a:schemeClr val="bg1"/>
                </a:solidFill>
                <a:latin typeface="+mj-lt"/>
              </a:defRPr>
            </a:lvl1pPr>
          </a:lstStyle>
          <a:p>
            <a:pPr lvl="0"/>
            <a:r>
              <a:rPr lang="en-US" noProof="0"/>
              <a:t>Edit Master text styles</a:t>
            </a:r>
          </a:p>
        </p:txBody>
      </p:sp>
      <p:sp>
        <p:nvSpPr>
          <p:cNvPr id="37" name="Text Placeholder 24">
            <a:extLst>
              <a:ext uri="{FF2B5EF4-FFF2-40B4-BE49-F238E27FC236}">
                <a16:creationId xmlns:a16="http://schemas.microsoft.com/office/drawing/2014/main" id="{E01406B4-D44B-4D1E-91F3-D87541EAD4CE}"/>
              </a:ext>
            </a:extLst>
          </p:cNvPr>
          <p:cNvSpPr>
            <a:spLocks noGrp="1"/>
          </p:cNvSpPr>
          <p:nvPr>
            <p:ph type="body" sz="quarter" idx="19" hasCustomPrompt="1"/>
          </p:nvPr>
        </p:nvSpPr>
        <p:spPr>
          <a:xfrm>
            <a:off x="1020059" y="3103993"/>
            <a:ext cx="1698625" cy="800100"/>
          </a:xfrm>
        </p:spPr>
        <p:txBody>
          <a:bodyPr>
            <a:normAutofit/>
          </a:bodyPr>
          <a:lstStyle>
            <a:lvl1pPr marL="0" indent="0">
              <a:buNone/>
              <a:defRPr sz="1600" b="0">
                <a:solidFill>
                  <a:schemeClr val="bg1"/>
                </a:solidFill>
                <a:latin typeface="+mn-lt"/>
              </a:defRPr>
            </a:lvl1pPr>
          </a:lstStyle>
          <a:p>
            <a:pPr lvl="0"/>
            <a:r>
              <a:rPr lang="en-US" noProof="0"/>
              <a:t>Edit Master text styles</a:t>
            </a:r>
          </a:p>
        </p:txBody>
      </p:sp>
      <p:sp>
        <p:nvSpPr>
          <p:cNvPr id="38" name="Text Placeholder 24">
            <a:extLst>
              <a:ext uri="{FF2B5EF4-FFF2-40B4-BE49-F238E27FC236}">
                <a16:creationId xmlns:a16="http://schemas.microsoft.com/office/drawing/2014/main" id="{9AAD5CF9-9A59-4C5F-8C29-B92AD6012119}"/>
              </a:ext>
            </a:extLst>
          </p:cNvPr>
          <p:cNvSpPr>
            <a:spLocks noGrp="1"/>
          </p:cNvSpPr>
          <p:nvPr>
            <p:ph type="body" sz="quarter" idx="20" hasCustomPrompt="1"/>
          </p:nvPr>
        </p:nvSpPr>
        <p:spPr>
          <a:xfrm>
            <a:off x="2718684" y="3103993"/>
            <a:ext cx="1698625" cy="800100"/>
          </a:xfrm>
        </p:spPr>
        <p:txBody>
          <a:bodyPr>
            <a:normAutofit/>
          </a:bodyPr>
          <a:lstStyle>
            <a:lvl1pPr marL="0" indent="0">
              <a:buNone/>
              <a:defRPr sz="1600" b="0">
                <a:solidFill>
                  <a:schemeClr val="bg1"/>
                </a:solidFill>
                <a:latin typeface="+mn-lt"/>
              </a:defRPr>
            </a:lvl1pPr>
          </a:lstStyle>
          <a:p>
            <a:pPr lvl="0"/>
            <a:r>
              <a:rPr lang="en-US" noProof="0"/>
              <a:t>Edit Master text styles</a:t>
            </a:r>
          </a:p>
        </p:txBody>
      </p:sp>
      <p:sp>
        <p:nvSpPr>
          <p:cNvPr id="39" name="Text Placeholder 24">
            <a:extLst>
              <a:ext uri="{FF2B5EF4-FFF2-40B4-BE49-F238E27FC236}">
                <a16:creationId xmlns:a16="http://schemas.microsoft.com/office/drawing/2014/main" id="{C6725172-65CC-4645-B23F-E77886468F31}"/>
              </a:ext>
            </a:extLst>
          </p:cNvPr>
          <p:cNvSpPr>
            <a:spLocks noGrp="1"/>
          </p:cNvSpPr>
          <p:nvPr>
            <p:ph type="body" sz="quarter" idx="21" hasCustomPrompt="1"/>
          </p:nvPr>
        </p:nvSpPr>
        <p:spPr>
          <a:xfrm>
            <a:off x="4794793" y="3103993"/>
            <a:ext cx="2599197" cy="800100"/>
          </a:xfrm>
        </p:spPr>
        <p:txBody>
          <a:bodyPr>
            <a:normAutofit/>
          </a:bodyPr>
          <a:lstStyle>
            <a:lvl1pPr marL="0" indent="0">
              <a:buNone/>
              <a:defRPr sz="1600" b="0">
                <a:solidFill>
                  <a:schemeClr val="bg1"/>
                </a:solidFill>
                <a:latin typeface="+mn-lt"/>
              </a:defRPr>
            </a:lvl1pPr>
          </a:lstStyle>
          <a:p>
            <a:pPr lvl="0"/>
            <a:r>
              <a:rPr lang="en-US" noProof="0"/>
              <a:t>Edit Master text styles</a:t>
            </a:r>
          </a:p>
        </p:txBody>
      </p:sp>
      <p:sp>
        <p:nvSpPr>
          <p:cNvPr id="40" name="Text Placeholder 24">
            <a:extLst>
              <a:ext uri="{FF2B5EF4-FFF2-40B4-BE49-F238E27FC236}">
                <a16:creationId xmlns:a16="http://schemas.microsoft.com/office/drawing/2014/main" id="{0EA5E6CA-5C78-4B75-BA22-59750E7D4501}"/>
              </a:ext>
            </a:extLst>
          </p:cNvPr>
          <p:cNvSpPr>
            <a:spLocks noGrp="1"/>
          </p:cNvSpPr>
          <p:nvPr>
            <p:ph type="body" sz="quarter" idx="22" hasCustomPrompt="1"/>
          </p:nvPr>
        </p:nvSpPr>
        <p:spPr>
          <a:xfrm>
            <a:off x="7876955" y="3102450"/>
            <a:ext cx="3726423" cy="800100"/>
          </a:xfrm>
        </p:spPr>
        <p:txBody>
          <a:bodyPr>
            <a:normAutofit/>
          </a:bodyPr>
          <a:lstStyle>
            <a:lvl1pPr marL="0" indent="0">
              <a:buNone/>
              <a:defRPr sz="1600" b="0">
                <a:solidFill>
                  <a:schemeClr val="bg1"/>
                </a:solidFill>
                <a:latin typeface="+mn-lt"/>
              </a:defRPr>
            </a:lvl1pPr>
          </a:lstStyle>
          <a:p>
            <a:pPr lvl="0"/>
            <a:r>
              <a:rPr lang="en-US" noProof="0"/>
              <a:t>Edit Master text styles</a:t>
            </a:r>
          </a:p>
        </p:txBody>
      </p:sp>
      <p:sp>
        <p:nvSpPr>
          <p:cNvPr id="41" name="Text Placeholder 24">
            <a:extLst>
              <a:ext uri="{FF2B5EF4-FFF2-40B4-BE49-F238E27FC236}">
                <a16:creationId xmlns:a16="http://schemas.microsoft.com/office/drawing/2014/main" id="{E1C61752-F57C-4FBF-93F3-06F43CCA43C8}"/>
              </a:ext>
            </a:extLst>
          </p:cNvPr>
          <p:cNvSpPr>
            <a:spLocks noGrp="1"/>
          </p:cNvSpPr>
          <p:nvPr>
            <p:ph type="body" sz="quarter" idx="23" hasCustomPrompt="1"/>
          </p:nvPr>
        </p:nvSpPr>
        <p:spPr>
          <a:xfrm>
            <a:off x="1657040" y="5751926"/>
            <a:ext cx="8877920" cy="470478"/>
          </a:xfrm>
        </p:spPr>
        <p:txBody>
          <a:bodyPr>
            <a:normAutofit/>
          </a:bodyPr>
          <a:lstStyle>
            <a:lvl1pPr marL="0" indent="0" algn="ctr">
              <a:buNone/>
              <a:defRPr sz="1600" b="0">
                <a:solidFill>
                  <a:schemeClr val="accent4"/>
                </a:solidFill>
                <a:latin typeface="+mn-lt"/>
              </a:defRPr>
            </a:lvl1pPr>
          </a:lstStyle>
          <a:p>
            <a:pPr lvl="0"/>
            <a:r>
              <a:rPr lang="en-US" noProof="0"/>
              <a:t>Edit Master text styles</a:t>
            </a:r>
          </a:p>
        </p:txBody>
      </p:sp>
      <p:sp>
        <p:nvSpPr>
          <p:cNvPr id="42" name="Text Placeholder 24">
            <a:extLst>
              <a:ext uri="{FF2B5EF4-FFF2-40B4-BE49-F238E27FC236}">
                <a16:creationId xmlns:a16="http://schemas.microsoft.com/office/drawing/2014/main" id="{E0232175-FB97-4039-8136-B9DD27441C05}"/>
              </a:ext>
            </a:extLst>
          </p:cNvPr>
          <p:cNvSpPr>
            <a:spLocks noGrp="1"/>
          </p:cNvSpPr>
          <p:nvPr>
            <p:ph type="body" sz="quarter" idx="24" hasCustomPrompt="1"/>
          </p:nvPr>
        </p:nvSpPr>
        <p:spPr>
          <a:xfrm>
            <a:off x="4794791" y="5070254"/>
            <a:ext cx="2599199" cy="800100"/>
          </a:xfrm>
        </p:spPr>
        <p:txBody>
          <a:bodyPr>
            <a:normAutofit/>
          </a:bodyPr>
          <a:lstStyle>
            <a:lvl1pPr marL="0" indent="0">
              <a:buNone/>
              <a:defRPr sz="1600" b="0">
                <a:solidFill>
                  <a:schemeClr val="bg2"/>
                </a:solidFill>
                <a:latin typeface="+mn-lt"/>
              </a:defRPr>
            </a:lvl1pPr>
          </a:lstStyle>
          <a:p>
            <a:pPr lvl="0"/>
            <a:r>
              <a:rPr lang="en-US" noProof="0"/>
              <a:t>Edit Master text styles</a:t>
            </a:r>
          </a:p>
        </p:txBody>
      </p:sp>
      <p:sp>
        <p:nvSpPr>
          <p:cNvPr id="43" name="Text Placeholder 24">
            <a:extLst>
              <a:ext uri="{FF2B5EF4-FFF2-40B4-BE49-F238E27FC236}">
                <a16:creationId xmlns:a16="http://schemas.microsoft.com/office/drawing/2014/main" id="{6E5262C3-0603-403F-AB36-FB4EB9FC7BCB}"/>
              </a:ext>
            </a:extLst>
          </p:cNvPr>
          <p:cNvSpPr>
            <a:spLocks noGrp="1"/>
          </p:cNvSpPr>
          <p:nvPr>
            <p:ph type="body" sz="quarter" idx="25" hasCustomPrompt="1"/>
          </p:nvPr>
        </p:nvSpPr>
        <p:spPr>
          <a:xfrm>
            <a:off x="7890713" y="5070254"/>
            <a:ext cx="3712665" cy="800100"/>
          </a:xfrm>
        </p:spPr>
        <p:txBody>
          <a:bodyPr>
            <a:normAutofit/>
          </a:bodyPr>
          <a:lstStyle>
            <a:lvl1pPr marL="0" indent="0">
              <a:buNone/>
              <a:defRPr sz="1600" b="0">
                <a:solidFill>
                  <a:schemeClr val="bg2"/>
                </a:solidFill>
                <a:latin typeface="+mn-lt"/>
              </a:defRPr>
            </a:lvl1pPr>
          </a:lstStyle>
          <a:p>
            <a:pPr lvl="0"/>
            <a:r>
              <a:rPr lang="en-US" noProof="0"/>
              <a:t>Edit Master text styles</a:t>
            </a:r>
          </a:p>
        </p:txBody>
      </p:sp>
      <p:sp>
        <p:nvSpPr>
          <p:cNvPr id="44" name="Picture Placeholder 12">
            <a:extLst>
              <a:ext uri="{FF2B5EF4-FFF2-40B4-BE49-F238E27FC236}">
                <a16:creationId xmlns:a16="http://schemas.microsoft.com/office/drawing/2014/main" id="{D2FBACFC-8B68-4A37-95A4-26BE5A23D759}"/>
              </a:ext>
            </a:extLst>
          </p:cNvPr>
          <p:cNvSpPr>
            <a:spLocks noGrp="1"/>
          </p:cNvSpPr>
          <p:nvPr>
            <p:ph type="pic" sz="quarter" idx="37"/>
          </p:nvPr>
        </p:nvSpPr>
        <p:spPr>
          <a:xfrm>
            <a:off x="1020058" y="3976866"/>
            <a:ext cx="3273552" cy="1618488"/>
          </a:xfrm>
        </p:spPr>
        <p:txBody>
          <a:bodyPr anchor="ctr" anchorCtr="0">
            <a:noAutofit/>
          </a:bodyPr>
          <a:lstStyle>
            <a:lvl1pPr marL="0" indent="0" algn="ctr">
              <a:buNone/>
              <a:defRPr sz="1400">
                <a:solidFill>
                  <a:schemeClr val="bg1"/>
                </a:solidFill>
              </a:defRPr>
            </a:lvl1pPr>
          </a:lstStyle>
          <a:p>
            <a:r>
              <a:rPr lang="en-US" noProof="0"/>
              <a:t>Click icon to add picture</a:t>
            </a:r>
            <a:endParaRPr lang="en-US" noProof="0" dirty="0"/>
          </a:p>
        </p:txBody>
      </p:sp>
      <p:sp>
        <p:nvSpPr>
          <p:cNvPr id="46" name="Picture Placeholder 12">
            <a:extLst>
              <a:ext uri="{FF2B5EF4-FFF2-40B4-BE49-F238E27FC236}">
                <a16:creationId xmlns:a16="http://schemas.microsoft.com/office/drawing/2014/main" id="{5A6A36C6-8489-4333-927A-141D8F98AE50}"/>
              </a:ext>
            </a:extLst>
          </p:cNvPr>
          <p:cNvSpPr>
            <a:spLocks noGrp="1"/>
          </p:cNvSpPr>
          <p:nvPr>
            <p:ph type="pic" sz="quarter" idx="43"/>
          </p:nvPr>
        </p:nvSpPr>
        <p:spPr>
          <a:xfrm>
            <a:off x="4794792" y="4041034"/>
            <a:ext cx="2599199" cy="896112"/>
          </a:xfrm>
        </p:spPr>
        <p:txBody>
          <a:bodyPr anchor="ctr" anchorCtr="0">
            <a:noAutofit/>
          </a:bodyPr>
          <a:lstStyle>
            <a:lvl1pPr marL="0" indent="0" algn="ctr">
              <a:buNone/>
              <a:defRPr sz="1400">
                <a:solidFill>
                  <a:schemeClr val="bg1"/>
                </a:solidFill>
              </a:defRPr>
            </a:lvl1pPr>
          </a:lstStyle>
          <a:p>
            <a:r>
              <a:rPr lang="en-US" noProof="0"/>
              <a:t>Click icon to add picture</a:t>
            </a:r>
            <a:endParaRPr lang="en-US" noProof="0" dirty="0"/>
          </a:p>
        </p:txBody>
      </p:sp>
      <p:sp>
        <p:nvSpPr>
          <p:cNvPr id="47" name="Picture Placeholder 9">
            <a:extLst>
              <a:ext uri="{FF2B5EF4-FFF2-40B4-BE49-F238E27FC236}">
                <a16:creationId xmlns:a16="http://schemas.microsoft.com/office/drawing/2014/main" id="{BB2DF986-C446-4302-9099-B1512AD5D8CA}"/>
              </a:ext>
            </a:extLst>
          </p:cNvPr>
          <p:cNvSpPr>
            <a:spLocks noGrp="1"/>
          </p:cNvSpPr>
          <p:nvPr>
            <p:ph type="pic" sz="quarter" idx="44"/>
          </p:nvPr>
        </p:nvSpPr>
        <p:spPr>
          <a:xfrm>
            <a:off x="7876955" y="4041034"/>
            <a:ext cx="2599200" cy="896400"/>
          </a:xfrm>
        </p:spPr>
        <p:txBody>
          <a:bodyPr anchor="ctr" anchorCtr="0">
            <a:normAutofit/>
          </a:bodyPr>
          <a:lstStyle>
            <a:lvl1pPr marL="0" indent="0" algn="ctr">
              <a:buNone/>
              <a:defRPr sz="1400">
                <a:solidFill>
                  <a:schemeClr val="bg1"/>
                </a:solidFill>
              </a:defRPr>
            </a:lvl1pPr>
          </a:lstStyle>
          <a:p>
            <a:r>
              <a:rPr lang="en-US" noProof="0"/>
              <a:t>Click icon to add picture</a:t>
            </a:r>
            <a:endParaRPr lang="en-US" noProof="0" dirty="0"/>
          </a:p>
        </p:txBody>
      </p:sp>
    </p:spTree>
    <p:extLst>
      <p:ext uri="{BB962C8B-B14F-4D97-AF65-F5344CB8AC3E}">
        <p14:creationId xmlns:p14="http://schemas.microsoft.com/office/powerpoint/2010/main" val="311389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E88C711-3D16-496B-BF96-001A0C0A3AAF}"/>
              </a:ext>
              <a:ext uri="{C183D7F6-B498-43B3-948B-1728B52AA6E4}">
                <adec:decorative xmlns:adec="http://schemas.microsoft.com/office/drawing/2017/decorative" val="1"/>
              </a:ext>
            </a:extLst>
          </p:cNvPr>
          <p:cNvSpPr/>
          <p:nvPr userDrawn="1"/>
        </p:nvSpPr>
        <p:spPr>
          <a:xfrm>
            <a:off x="11682374" y="6430061"/>
            <a:ext cx="241402" cy="197510"/>
          </a:xfrm>
          <a:prstGeom prst="rect">
            <a:avLst/>
          </a:prstGeom>
          <a:noFill/>
          <a:ln w="12700" cap="flat">
            <a:noFill/>
            <a:prstDash val="solid"/>
            <a:miter/>
          </a:ln>
        </p:spPr>
        <p:txBody>
          <a:bodyPr rtlCol="0" anchor="ctr"/>
          <a:lstStyle/>
          <a:p>
            <a:pPr algn="l"/>
            <a:endParaRPr lang="en-US" noProof="0" dirty="0"/>
          </a:p>
        </p:txBody>
      </p:sp>
      <p:sp>
        <p:nvSpPr>
          <p:cNvPr id="10" name="Rectangle 9" descr="View of a lake and mountain range">
            <a:extLst>
              <a:ext uri="{FF2B5EF4-FFF2-40B4-BE49-F238E27FC236}">
                <a16:creationId xmlns:a16="http://schemas.microsoft.com/office/drawing/2014/main"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834F3F28-2A24-40B5-AC8C-5A53DC799A96}"/>
              </a:ext>
              <a:ext uri="{C183D7F6-B498-43B3-948B-1728B52AA6E4}">
                <adec:decorative xmlns:adec="http://schemas.microsoft.com/office/drawing/2017/decorative" val="1"/>
              </a:ext>
            </a:extLst>
          </p:cNvPr>
          <p:cNvSpPr/>
          <p:nvPr userDrawn="1"/>
        </p:nvSpPr>
        <p:spPr>
          <a:xfrm>
            <a:off x="129540" y="3410712"/>
            <a:ext cx="11932920" cy="3319272"/>
          </a:xfrm>
          <a:prstGeom prst="rect">
            <a:avLst/>
          </a:prstGeom>
          <a:gradFill flip="none" rotWithShape="1">
            <a:gsLst>
              <a:gs pos="0">
                <a:schemeClr val="accent2">
                  <a:alpha val="80000"/>
                </a:schemeClr>
              </a:gs>
              <a:gs pos="99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2" name="Title 1">
            <a:extLst>
              <a:ext uri="{FF2B5EF4-FFF2-40B4-BE49-F238E27FC236}">
                <a16:creationId xmlns:a16="http://schemas.microsoft.com/office/drawing/2014/main" id="{CF097552-E3A8-41F6-B00B-4A39A247AA0E}"/>
              </a:ext>
            </a:extLst>
          </p:cNvPr>
          <p:cNvSpPr>
            <a:spLocks noGrp="1"/>
          </p:cNvSpPr>
          <p:nvPr>
            <p:ph type="title" hasCustomPrompt="1"/>
          </p:nvPr>
        </p:nvSpPr>
        <p:spPr>
          <a:xfrm>
            <a:off x="838200" y="3981036"/>
            <a:ext cx="10515600" cy="782638"/>
          </a:xfrm>
        </p:spPr>
        <p:txBody>
          <a:bodyPr/>
          <a:lstStyle>
            <a:lvl1pPr algn="ctr">
              <a:defRPr>
                <a:solidFill>
                  <a:schemeClr val="bg1"/>
                </a:solidFill>
              </a:defRPr>
            </a:lvl1pPr>
          </a:lstStyle>
          <a:p>
            <a:r>
              <a:rPr lang="en-US" noProof="0"/>
              <a:t>DIVIDER SLIDE</a:t>
            </a:r>
          </a:p>
        </p:txBody>
      </p:sp>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lvl1pPr>
              <a:defRPr b="1">
                <a:latin typeface="+mn-lt"/>
              </a:defRPr>
            </a:lvl1p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id="{95BAC97E-3C4E-4D04-8A57-DC61E07CB8FD}"/>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3" name="Rectangle 12">
            <a:extLst>
              <a:ext uri="{FF2B5EF4-FFF2-40B4-BE49-F238E27FC236}">
                <a16:creationId xmlns:a16="http://schemas.microsoft.com/office/drawing/2014/main" id="{E7822F33-D675-4E6C-BD09-D9C78365BB41}"/>
              </a:ext>
              <a:ext uri="{C183D7F6-B498-43B3-948B-1728B52AA6E4}">
                <adec:decorative xmlns:adec="http://schemas.microsoft.com/office/drawing/2017/decorative" val="1"/>
              </a:ext>
            </a:extLst>
          </p:cNvPr>
          <p:cNvSpPr/>
          <p:nvPr userDrawn="1"/>
        </p:nvSpPr>
        <p:spPr>
          <a:xfrm>
            <a:off x="4070604" y="4804366"/>
            <a:ext cx="4050792"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1" name="Text Placeholder 2">
            <a:extLst>
              <a:ext uri="{FF2B5EF4-FFF2-40B4-BE49-F238E27FC236}">
                <a16:creationId xmlns:a16="http://schemas.microsoft.com/office/drawing/2014/main" id="{F4F6DD4A-6071-4D11-ABDB-28EA5AC87154}"/>
              </a:ext>
            </a:extLst>
          </p:cNvPr>
          <p:cNvSpPr>
            <a:spLocks noGrp="1"/>
          </p:cNvSpPr>
          <p:nvPr>
            <p:ph type="body" idx="1" hasCustomPrompt="1"/>
          </p:nvPr>
        </p:nvSpPr>
        <p:spPr>
          <a:xfrm>
            <a:off x="831850" y="4942478"/>
            <a:ext cx="10515600" cy="459082"/>
          </a:xfrm>
        </p:spPr>
        <p:txBody>
          <a:bodyPr vert="horz" lIns="91440" tIns="45720" rIns="91440" bIns="45720" rtlCol="0">
            <a:normAutofit/>
          </a:bodyPr>
          <a:lstStyle>
            <a:lvl1pPr marL="0" indent="0" algn="ctr">
              <a:buFont typeface="Arial" panose="020B0604020202020204" pitchFamily="34" charset="0"/>
              <a:buNone/>
              <a:defRPr lang="en-US" sz="2300">
                <a:solidFill>
                  <a:schemeClr val="bg2"/>
                </a:solidFill>
              </a:defRPr>
            </a:lvl1pPr>
          </a:lstStyle>
          <a:p>
            <a:pPr marL="228600" lvl="0" indent="-228600" algn="ctr"/>
            <a:r>
              <a:rPr lang="en-US" noProof="0"/>
              <a:t>Edit Master text styles</a:t>
            </a:r>
          </a:p>
        </p:txBody>
      </p:sp>
    </p:spTree>
    <p:extLst>
      <p:ext uri="{BB962C8B-B14F-4D97-AF65-F5344CB8AC3E}">
        <p14:creationId xmlns:p14="http://schemas.microsoft.com/office/powerpoint/2010/main" val="38234773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10" name="Rectangle 9" descr="View of a lake with pine trees and mountain range">
            <a:extLst>
              <a:ext uri="{FF2B5EF4-FFF2-40B4-BE49-F238E27FC236}">
                <a16:creationId xmlns:a16="http://schemas.microsoft.com/office/drawing/2014/main"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834F3F28-2A24-40B5-AC8C-5A53DC799A96}"/>
              </a:ext>
              <a:ext uri="{C183D7F6-B498-43B3-948B-1728B52AA6E4}">
                <adec:decorative xmlns:adec="http://schemas.microsoft.com/office/drawing/2017/decorative" val="1"/>
              </a:ext>
            </a:extLst>
          </p:cNvPr>
          <p:cNvSpPr/>
          <p:nvPr userDrawn="1"/>
        </p:nvSpPr>
        <p:spPr>
          <a:xfrm>
            <a:off x="129540" y="128016"/>
            <a:ext cx="6858000" cy="6601968"/>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2" name="Title 1">
            <a:extLst>
              <a:ext uri="{FF2B5EF4-FFF2-40B4-BE49-F238E27FC236}">
                <a16:creationId xmlns:a16="http://schemas.microsoft.com/office/drawing/2014/main" id="{CF097552-E3A8-41F6-B00B-4A39A247AA0E}"/>
              </a:ext>
            </a:extLst>
          </p:cNvPr>
          <p:cNvSpPr>
            <a:spLocks noGrp="1"/>
          </p:cNvSpPr>
          <p:nvPr>
            <p:ph type="title" hasCustomPrompt="1"/>
          </p:nvPr>
        </p:nvSpPr>
        <p:spPr>
          <a:xfrm>
            <a:off x="841248" y="1169256"/>
            <a:ext cx="5285914" cy="782638"/>
          </a:xfrm>
        </p:spPr>
        <p:txBody>
          <a:bodyPr/>
          <a:lstStyle>
            <a:lvl1pPr algn="l">
              <a:defRPr>
                <a:solidFill>
                  <a:schemeClr val="bg1"/>
                </a:solidFill>
              </a:defRPr>
            </a:lvl1pPr>
          </a:lstStyle>
          <a:p>
            <a:r>
              <a:rPr lang="en-US" noProof="0"/>
              <a:t>TEXT LAYOUT 1</a:t>
            </a:r>
          </a:p>
        </p:txBody>
      </p:sp>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id="{95BAC97E-3C4E-4D04-8A57-DC61E07CB8FD}"/>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2" name="Text Placeholder 17">
            <a:extLst>
              <a:ext uri="{FF2B5EF4-FFF2-40B4-BE49-F238E27FC236}">
                <a16:creationId xmlns:a16="http://schemas.microsoft.com/office/drawing/2014/main" id="{028AD4F5-2320-4533-9EC4-9832091E65CB}"/>
              </a:ext>
            </a:extLst>
          </p:cNvPr>
          <p:cNvSpPr>
            <a:spLocks noGrp="1"/>
          </p:cNvSpPr>
          <p:nvPr>
            <p:ph type="body" sz="quarter" idx="13" hasCustomPrompt="1"/>
          </p:nvPr>
        </p:nvSpPr>
        <p:spPr>
          <a:xfrm>
            <a:off x="841248" y="2136036"/>
            <a:ext cx="5285914" cy="857098"/>
          </a:xfrm>
        </p:spPr>
        <p:txBody>
          <a:bodyPr>
            <a:normAutofit/>
          </a:bodyPr>
          <a:lstStyle>
            <a:lvl1pPr marL="0" indent="0" algn="l">
              <a:buNone/>
              <a:defRPr sz="2300">
                <a:solidFill>
                  <a:schemeClr val="bg2"/>
                </a:solidFill>
              </a:defRPr>
            </a:lvl1pPr>
            <a:lvl2pPr>
              <a:defRPr sz="1800"/>
            </a:lvl2pPr>
            <a:lvl3pPr>
              <a:defRPr sz="1800"/>
            </a:lvl3pPr>
            <a:lvl4pPr>
              <a:defRPr sz="1800"/>
            </a:lvl4pPr>
            <a:lvl5pPr>
              <a:defRPr sz="1800"/>
            </a:lvl5pPr>
          </a:lstStyle>
          <a:p>
            <a:pPr lvl="0"/>
            <a:r>
              <a:rPr lang="en-US" noProof="0"/>
              <a:t>Edit master text styles</a:t>
            </a:r>
          </a:p>
        </p:txBody>
      </p:sp>
      <p:sp>
        <p:nvSpPr>
          <p:cNvPr id="13" name="Rectangle 12">
            <a:extLst>
              <a:ext uri="{FF2B5EF4-FFF2-40B4-BE49-F238E27FC236}">
                <a16:creationId xmlns:a16="http://schemas.microsoft.com/office/drawing/2014/main" id="{E7822F33-D675-4E6C-BD09-D9C78365BB41}"/>
              </a:ext>
              <a:ext uri="{C183D7F6-B498-43B3-948B-1728B52AA6E4}">
                <adec:decorative xmlns:adec="http://schemas.microsoft.com/office/drawing/2017/decorative" val="1"/>
              </a:ext>
            </a:extLst>
          </p:cNvPr>
          <p:cNvSpPr/>
          <p:nvPr userDrawn="1"/>
        </p:nvSpPr>
        <p:spPr>
          <a:xfrm>
            <a:off x="915026" y="1992586"/>
            <a:ext cx="442800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4" name="Text Placeholder 14">
            <a:extLst>
              <a:ext uri="{FF2B5EF4-FFF2-40B4-BE49-F238E27FC236}">
                <a16:creationId xmlns:a16="http://schemas.microsoft.com/office/drawing/2014/main" id="{302F0820-F94A-40EF-B3BE-26CD0CB55173}"/>
              </a:ext>
            </a:extLst>
          </p:cNvPr>
          <p:cNvSpPr>
            <a:spLocks noGrp="1"/>
          </p:cNvSpPr>
          <p:nvPr>
            <p:ph type="body" sz="quarter" idx="15" hasCustomPrompt="1"/>
          </p:nvPr>
        </p:nvSpPr>
        <p:spPr>
          <a:xfrm>
            <a:off x="838199" y="3100269"/>
            <a:ext cx="5288963" cy="2588637"/>
          </a:xfrm>
        </p:spPr>
        <p:txBody>
          <a:bodyPr lIns="0">
            <a:normAutofit/>
          </a:bodyPr>
          <a:lstStyle>
            <a:lvl1pPr marL="180000" indent="-180000">
              <a:spcBef>
                <a:spcPts val="600"/>
              </a:spcBef>
              <a:buClr>
                <a:schemeClr val="bg2"/>
              </a:buClr>
              <a:buFont typeface="Arial" panose="020B0604020202020204" pitchFamily="34" charset="0"/>
              <a:buChar char="•"/>
              <a:defRPr sz="1600" b="0" i="0">
                <a:solidFill>
                  <a:schemeClr val="bg1"/>
                </a:solidFill>
              </a:defRPr>
            </a:lvl1pPr>
          </a:lstStyle>
          <a:p>
            <a:pPr lvl="0"/>
            <a:r>
              <a:rPr lang="en-US" noProof="0"/>
              <a:t>Edit Master text styles</a:t>
            </a:r>
          </a:p>
        </p:txBody>
      </p:sp>
    </p:spTree>
    <p:extLst>
      <p:ext uri="{BB962C8B-B14F-4D97-AF65-F5344CB8AC3E}">
        <p14:creationId xmlns:p14="http://schemas.microsoft.com/office/powerpoint/2010/main" val="3721395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10" name="Rectangle 9" descr="Close up view of lake edge with mountain range background">
            <a:extLst>
              <a:ext uri="{FF2B5EF4-FFF2-40B4-BE49-F238E27FC236}">
                <a16:creationId xmlns:a16="http://schemas.microsoft.com/office/drawing/2014/main"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834F3F28-2A24-40B5-AC8C-5A53DC799A96}"/>
              </a:ext>
              <a:ext uri="{C183D7F6-B498-43B3-948B-1728B52AA6E4}">
                <adec:decorative xmlns:adec="http://schemas.microsoft.com/office/drawing/2017/decorative" val="1"/>
              </a:ext>
            </a:extLst>
          </p:cNvPr>
          <p:cNvSpPr/>
          <p:nvPr userDrawn="1"/>
        </p:nvSpPr>
        <p:spPr>
          <a:xfrm>
            <a:off x="129540" y="128016"/>
            <a:ext cx="11932920" cy="3319272"/>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2" name="Title 1">
            <a:extLst>
              <a:ext uri="{FF2B5EF4-FFF2-40B4-BE49-F238E27FC236}">
                <a16:creationId xmlns:a16="http://schemas.microsoft.com/office/drawing/2014/main" id="{CF097552-E3A8-41F6-B00B-4A39A247AA0E}"/>
              </a:ext>
            </a:extLst>
          </p:cNvPr>
          <p:cNvSpPr>
            <a:spLocks noGrp="1"/>
          </p:cNvSpPr>
          <p:nvPr>
            <p:ph type="title" hasCustomPrompt="1"/>
          </p:nvPr>
        </p:nvSpPr>
        <p:spPr>
          <a:xfrm>
            <a:off x="841248" y="1093460"/>
            <a:ext cx="5320386" cy="782638"/>
          </a:xfrm>
        </p:spPr>
        <p:txBody>
          <a:bodyPr/>
          <a:lstStyle>
            <a:lvl1pPr algn="l">
              <a:defRPr>
                <a:solidFill>
                  <a:schemeClr val="bg1"/>
                </a:solidFill>
              </a:defRPr>
            </a:lvl1pPr>
          </a:lstStyle>
          <a:p>
            <a:r>
              <a:rPr lang="en-US" noProof="0"/>
              <a:t>TEXT LAYOUT 2</a:t>
            </a:r>
          </a:p>
        </p:txBody>
      </p:sp>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id="{95BAC97E-3C4E-4D04-8A57-DC61E07CB8FD}"/>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2" name="Text Placeholder 17">
            <a:extLst>
              <a:ext uri="{FF2B5EF4-FFF2-40B4-BE49-F238E27FC236}">
                <a16:creationId xmlns:a16="http://schemas.microsoft.com/office/drawing/2014/main" id="{028AD4F5-2320-4533-9EC4-9832091E65CB}"/>
              </a:ext>
            </a:extLst>
          </p:cNvPr>
          <p:cNvSpPr>
            <a:spLocks noGrp="1"/>
          </p:cNvSpPr>
          <p:nvPr>
            <p:ph type="body" sz="quarter" idx="13" hasCustomPrompt="1"/>
          </p:nvPr>
        </p:nvSpPr>
        <p:spPr>
          <a:xfrm>
            <a:off x="841248" y="2060240"/>
            <a:ext cx="5320386" cy="882524"/>
          </a:xfrm>
        </p:spPr>
        <p:txBody>
          <a:bodyPr>
            <a:normAutofit/>
          </a:bodyPr>
          <a:lstStyle>
            <a:lvl1pPr marL="0" indent="0" algn="l">
              <a:buNone/>
              <a:defRPr sz="2300">
                <a:solidFill>
                  <a:schemeClr val="bg2"/>
                </a:solidFill>
              </a:defRPr>
            </a:lvl1pPr>
            <a:lvl2pPr>
              <a:defRPr sz="1800"/>
            </a:lvl2pPr>
            <a:lvl3pPr>
              <a:defRPr sz="1800"/>
            </a:lvl3pPr>
            <a:lvl4pPr>
              <a:defRPr sz="1800"/>
            </a:lvl4pPr>
            <a:lvl5pPr>
              <a:defRPr sz="1800"/>
            </a:lvl5pPr>
          </a:lstStyle>
          <a:p>
            <a:pPr lvl="0"/>
            <a:r>
              <a:rPr lang="en-US" noProof="0"/>
              <a:t>Edit master text styles</a:t>
            </a:r>
          </a:p>
        </p:txBody>
      </p:sp>
      <p:sp>
        <p:nvSpPr>
          <p:cNvPr id="13" name="Rectangle 12">
            <a:extLst>
              <a:ext uri="{FF2B5EF4-FFF2-40B4-BE49-F238E27FC236}">
                <a16:creationId xmlns:a16="http://schemas.microsoft.com/office/drawing/2014/main" id="{E7822F33-D675-4E6C-BD09-D9C78365BB41}"/>
              </a:ext>
              <a:ext uri="{C183D7F6-B498-43B3-948B-1728B52AA6E4}">
                <adec:decorative xmlns:adec="http://schemas.microsoft.com/office/drawing/2017/decorative" val="1"/>
              </a:ext>
            </a:extLst>
          </p:cNvPr>
          <p:cNvSpPr/>
          <p:nvPr userDrawn="1"/>
        </p:nvSpPr>
        <p:spPr>
          <a:xfrm>
            <a:off x="914693" y="1916790"/>
            <a:ext cx="450000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1" name="Text Placeholder 14">
            <a:extLst>
              <a:ext uri="{FF2B5EF4-FFF2-40B4-BE49-F238E27FC236}">
                <a16:creationId xmlns:a16="http://schemas.microsoft.com/office/drawing/2014/main" id="{4B6CBCCA-9781-462D-AF43-C6AAE3D1AAA9}"/>
              </a:ext>
            </a:extLst>
          </p:cNvPr>
          <p:cNvSpPr>
            <a:spLocks noGrp="1"/>
          </p:cNvSpPr>
          <p:nvPr>
            <p:ph type="body" sz="quarter" idx="15" hasCustomPrompt="1"/>
          </p:nvPr>
        </p:nvSpPr>
        <p:spPr>
          <a:xfrm>
            <a:off x="6817897" y="1125545"/>
            <a:ext cx="4707842" cy="1849304"/>
          </a:xfrm>
        </p:spPr>
        <p:txBody>
          <a:bodyPr>
            <a:normAutofit/>
          </a:bodyPr>
          <a:lstStyle>
            <a:lvl1pPr marL="180000" indent="-180000">
              <a:spcBef>
                <a:spcPts val="600"/>
              </a:spcBef>
              <a:buClr>
                <a:schemeClr val="bg2"/>
              </a:buClr>
              <a:buFont typeface="Arial" panose="020B0604020202020204" pitchFamily="34" charset="0"/>
              <a:buChar char="•"/>
              <a:defRPr sz="1600" b="0" i="0">
                <a:solidFill>
                  <a:schemeClr val="bg1"/>
                </a:solidFill>
              </a:defRPr>
            </a:lvl1pPr>
          </a:lstStyle>
          <a:p>
            <a:pPr lvl="0"/>
            <a:r>
              <a:rPr lang="en-US" noProof="0"/>
              <a:t>Edit Master text styles</a:t>
            </a:r>
          </a:p>
        </p:txBody>
      </p:sp>
    </p:spTree>
    <p:extLst>
      <p:ext uri="{BB962C8B-B14F-4D97-AF65-F5344CB8AC3E}">
        <p14:creationId xmlns:p14="http://schemas.microsoft.com/office/powerpoint/2010/main" val="2599193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Section Layout">
    <p:spTree>
      <p:nvGrpSpPr>
        <p:cNvPr id="1" name=""/>
        <p:cNvGrpSpPr/>
        <p:nvPr/>
      </p:nvGrpSpPr>
      <p:grpSpPr>
        <a:xfrm>
          <a:off x="0" y="0"/>
          <a:ext cx="0" cy="0"/>
          <a:chOff x="0" y="0"/>
          <a:chExt cx="0" cy="0"/>
        </a:xfrm>
      </p:grpSpPr>
      <p:sp>
        <p:nvSpPr>
          <p:cNvPr id="7" name="Rectangle 6" descr="Unpaved road lined with trees, mountain side drive">
            <a:extLst>
              <a:ext uri="{FF2B5EF4-FFF2-40B4-BE49-F238E27FC236}">
                <a16:creationId xmlns:a16="http://schemas.microsoft.com/office/drawing/2014/main" id="{EC40FB52-44A8-43D1-8B33-F4E55A83AC38}"/>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164ACA68-1C2C-4C4D-9CB4-1C8BF3E03F57}"/>
              </a:ext>
              <a:ext uri="{C183D7F6-B498-43B3-948B-1728B52AA6E4}">
                <adec:decorative xmlns:adec="http://schemas.microsoft.com/office/drawing/2017/decorative" val="1"/>
              </a:ext>
            </a:extLst>
          </p:cNvPr>
          <p:cNvSpPr/>
          <p:nvPr userDrawn="1"/>
        </p:nvSpPr>
        <p:spPr>
          <a:xfrm>
            <a:off x="129540" y="128016"/>
            <a:ext cx="11932920" cy="6601968"/>
          </a:xfrm>
          <a:prstGeom prst="rect">
            <a:avLst/>
          </a:prstGeom>
          <a:gradFill flip="none" rotWithShape="1">
            <a:gsLst>
              <a:gs pos="0">
                <a:schemeClr val="accent2">
                  <a:alpha val="80000"/>
                </a:schemeClr>
              </a:gs>
              <a:gs pos="99000">
                <a:schemeClr val="accent3">
                  <a:alpha val="80000"/>
                </a:schemeClr>
              </a:gs>
            </a:gsLst>
            <a:lin ang="0" scaled="1"/>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D8A140A0-8435-451E-9A8E-9C33B97E1B11}"/>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93BDD90A-F598-4982-8244-00A2189F77BD}"/>
              </a:ext>
            </a:extLst>
          </p:cNvPr>
          <p:cNvSpPr>
            <a:spLocks noGrp="1"/>
          </p:cNvSpPr>
          <p:nvPr>
            <p:ph type="ftr" sz="quarter" idx="12"/>
          </p:nvPr>
        </p:nvSpPr>
        <p:spPr/>
        <p:txBody>
          <a:bodyPr/>
          <a:lstStyle/>
          <a:p>
            <a:r>
              <a:rPr lang="en-US" noProof="0" dirty="0"/>
              <a:t>ADD A FOOTER</a:t>
            </a:r>
          </a:p>
        </p:txBody>
      </p:sp>
      <p:sp>
        <p:nvSpPr>
          <p:cNvPr id="8" name="Text Placeholder 2">
            <a:extLst>
              <a:ext uri="{FF2B5EF4-FFF2-40B4-BE49-F238E27FC236}">
                <a16:creationId xmlns:a16="http://schemas.microsoft.com/office/drawing/2014/main" id="{03373955-AB5B-4186-8098-9DBA0AB2650E}"/>
              </a:ext>
            </a:extLst>
          </p:cNvPr>
          <p:cNvSpPr>
            <a:spLocks noGrp="1"/>
          </p:cNvSpPr>
          <p:nvPr>
            <p:ph type="body" idx="1" hasCustomPrompt="1"/>
          </p:nvPr>
        </p:nvSpPr>
        <p:spPr>
          <a:xfrm>
            <a:off x="1159649" y="2738211"/>
            <a:ext cx="4183650" cy="454353"/>
          </a:xfrm>
        </p:spPr>
        <p:txBody>
          <a:bodyPr>
            <a:noAutofit/>
          </a:bodyPr>
          <a:lstStyle>
            <a:lvl1pPr marL="0" indent="0">
              <a:buNone/>
              <a:defRPr sz="3000" b="0">
                <a:solidFill>
                  <a:schemeClr val="bg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Section 1 title</a:t>
            </a:r>
          </a:p>
        </p:txBody>
      </p:sp>
      <p:sp>
        <p:nvSpPr>
          <p:cNvPr id="9" name="Text Placeholder 26">
            <a:extLst>
              <a:ext uri="{FF2B5EF4-FFF2-40B4-BE49-F238E27FC236}">
                <a16:creationId xmlns:a16="http://schemas.microsoft.com/office/drawing/2014/main" id="{B534F865-65DF-4129-9CE5-414E24937576}"/>
              </a:ext>
            </a:extLst>
          </p:cNvPr>
          <p:cNvSpPr>
            <a:spLocks noGrp="1"/>
          </p:cNvSpPr>
          <p:nvPr>
            <p:ph type="body" sz="quarter" idx="16" hasCustomPrompt="1"/>
          </p:nvPr>
        </p:nvSpPr>
        <p:spPr>
          <a:xfrm>
            <a:off x="838201" y="1835244"/>
            <a:ext cx="10515599" cy="629105"/>
          </a:xfrm>
        </p:spPr>
        <p:txBody>
          <a:bodyPr lIns="0" rIns="0">
            <a:noAutofit/>
          </a:bodyPr>
          <a:lstStyle>
            <a:lvl1pPr marL="0" indent="0" algn="ctr">
              <a:buNone/>
              <a:defRPr sz="2300" b="0" i="0">
                <a:solidFill>
                  <a:schemeClr val="bg2"/>
                </a:solidFill>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Edit master text styles</a:t>
            </a:r>
          </a:p>
        </p:txBody>
      </p:sp>
      <p:sp>
        <p:nvSpPr>
          <p:cNvPr id="10" name="Text Placeholder 2">
            <a:extLst>
              <a:ext uri="{FF2B5EF4-FFF2-40B4-BE49-F238E27FC236}">
                <a16:creationId xmlns:a16="http://schemas.microsoft.com/office/drawing/2014/main" id="{23A3472E-32B4-4CAD-B5D0-420AA3FB4CE3}"/>
              </a:ext>
            </a:extLst>
          </p:cNvPr>
          <p:cNvSpPr>
            <a:spLocks noGrp="1"/>
          </p:cNvSpPr>
          <p:nvPr>
            <p:ph type="body" idx="18" hasCustomPrompt="1"/>
          </p:nvPr>
        </p:nvSpPr>
        <p:spPr>
          <a:xfrm>
            <a:off x="6627121" y="2738211"/>
            <a:ext cx="4183650" cy="454353"/>
          </a:xfrm>
        </p:spPr>
        <p:txBody>
          <a:bodyPr>
            <a:noAutofit/>
          </a:bodyPr>
          <a:lstStyle>
            <a:lvl1pPr marL="0" indent="0">
              <a:buNone/>
              <a:defRPr sz="3000" b="0">
                <a:solidFill>
                  <a:schemeClr val="bg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Section 2 title</a:t>
            </a:r>
          </a:p>
        </p:txBody>
      </p:sp>
      <p:sp>
        <p:nvSpPr>
          <p:cNvPr id="11" name="Text Placeholder 26">
            <a:extLst>
              <a:ext uri="{FF2B5EF4-FFF2-40B4-BE49-F238E27FC236}">
                <a16:creationId xmlns:a16="http://schemas.microsoft.com/office/drawing/2014/main" id="{1AEED068-3EA0-4BF4-875C-02473E9EB0CC}"/>
              </a:ext>
            </a:extLst>
          </p:cNvPr>
          <p:cNvSpPr>
            <a:spLocks noGrp="1"/>
          </p:cNvSpPr>
          <p:nvPr>
            <p:ph type="body" sz="quarter" idx="20" hasCustomPrompt="1"/>
          </p:nvPr>
        </p:nvSpPr>
        <p:spPr>
          <a:xfrm>
            <a:off x="1159649" y="3428501"/>
            <a:ext cx="4365625" cy="2333625"/>
          </a:xfrm>
        </p:spPr>
        <p:txBody>
          <a:bodyPr>
            <a:normAutofit/>
          </a:bodyPr>
          <a:lstStyle>
            <a:lvl1pPr marL="180000" indent="-180000">
              <a:spcBef>
                <a:spcPts val="600"/>
              </a:spcBef>
              <a:buClr>
                <a:schemeClr val="bg2"/>
              </a:buClr>
              <a:defRPr sz="1600">
                <a:solidFill>
                  <a:schemeClr val="bg1"/>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n-US" noProof="0"/>
              <a:t>Edit Master text styles</a:t>
            </a:r>
          </a:p>
        </p:txBody>
      </p:sp>
      <p:sp>
        <p:nvSpPr>
          <p:cNvPr id="12" name="Text Placeholder 26">
            <a:extLst>
              <a:ext uri="{FF2B5EF4-FFF2-40B4-BE49-F238E27FC236}">
                <a16:creationId xmlns:a16="http://schemas.microsoft.com/office/drawing/2014/main" id="{3590B9DA-A2DF-4AE1-9A98-C7B84F48C3A9}"/>
              </a:ext>
            </a:extLst>
          </p:cNvPr>
          <p:cNvSpPr>
            <a:spLocks noGrp="1"/>
          </p:cNvSpPr>
          <p:nvPr>
            <p:ph type="body" sz="quarter" idx="21" hasCustomPrompt="1"/>
          </p:nvPr>
        </p:nvSpPr>
        <p:spPr>
          <a:xfrm>
            <a:off x="6627121" y="3428501"/>
            <a:ext cx="4365625" cy="2333625"/>
          </a:xfrm>
        </p:spPr>
        <p:txBody>
          <a:bodyPr>
            <a:normAutofit/>
          </a:bodyPr>
          <a:lstStyle>
            <a:lvl1pPr marL="180000" indent="-180000">
              <a:spcBef>
                <a:spcPts val="600"/>
              </a:spcBef>
              <a:buClr>
                <a:schemeClr val="bg2"/>
              </a:buClr>
              <a:defRPr sz="1600">
                <a:solidFill>
                  <a:schemeClr val="bg1"/>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n-US" noProof="0"/>
              <a:t>Edit Master text styles</a:t>
            </a:r>
          </a:p>
        </p:txBody>
      </p:sp>
      <p:sp>
        <p:nvSpPr>
          <p:cNvPr id="14" name="Title 1">
            <a:extLst>
              <a:ext uri="{FF2B5EF4-FFF2-40B4-BE49-F238E27FC236}">
                <a16:creationId xmlns:a16="http://schemas.microsoft.com/office/drawing/2014/main" id="{4510C334-F1CE-4CEF-ADC6-D1BADB9947D6}"/>
              </a:ext>
            </a:extLst>
          </p:cNvPr>
          <p:cNvSpPr>
            <a:spLocks noGrp="1"/>
          </p:cNvSpPr>
          <p:nvPr>
            <p:ph type="title" hasCustomPrompt="1"/>
          </p:nvPr>
        </p:nvSpPr>
        <p:spPr>
          <a:xfrm>
            <a:off x="838200" y="557629"/>
            <a:ext cx="10515600" cy="1325563"/>
          </a:xfrm>
        </p:spPr>
        <p:txBody>
          <a:bodyPr lIns="0" rIns="0"/>
          <a:lstStyle>
            <a:lvl1pPr algn="ctr">
              <a:defRPr>
                <a:solidFill>
                  <a:schemeClr val="bg1"/>
                </a:solidFill>
              </a:defRPr>
            </a:lvl1pPr>
          </a:lstStyle>
          <a:p>
            <a:r>
              <a:rPr lang="en-US" noProof="0"/>
              <a:t>COMPARISON</a:t>
            </a:r>
          </a:p>
        </p:txBody>
      </p:sp>
      <p:sp>
        <p:nvSpPr>
          <p:cNvPr id="15" name="Oval 14">
            <a:extLst>
              <a:ext uri="{FF2B5EF4-FFF2-40B4-BE49-F238E27FC236}">
                <a16:creationId xmlns:a16="http://schemas.microsoft.com/office/drawing/2014/main" id="{B6E88236-C248-4008-9619-75BCE6D3401C}"/>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8" name="Rectangle 17">
            <a:extLst>
              <a:ext uri="{FF2B5EF4-FFF2-40B4-BE49-F238E27FC236}">
                <a16:creationId xmlns:a16="http://schemas.microsoft.com/office/drawing/2014/main" id="{2D3F74C5-9ADD-4AE3-BCA5-88726CC2A1A3}"/>
              </a:ext>
              <a:ext uri="{C183D7F6-B498-43B3-948B-1728B52AA6E4}">
                <adec:decorative xmlns:adec="http://schemas.microsoft.com/office/drawing/2017/decorative" val="1"/>
              </a:ext>
            </a:extLst>
          </p:cNvPr>
          <p:cNvSpPr/>
          <p:nvPr userDrawn="1"/>
        </p:nvSpPr>
        <p:spPr>
          <a:xfrm>
            <a:off x="4111752" y="1667974"/>
            <a:ext cx="3968496" cy="36576"/>
          </a:xfrm>
          <a:prstGeom prst="rect">
            <a:avLst/>
          </a:prstGeom>
          <a:solidFill>
            <a:schemeClr val="bg2"/>
          </a:solidFill>
          <a:ln w="12700" cap="flat">
            <a:noFill/>
            <a:prstDash val="solid"/>
            <a:miter/>
          </a:ln>
        </p:spPr>
        <p:txBody>
          <a:bodyPr rtlCol="0" anchor="ctr"/>
          <a:lstStyle/>
          <a:p>
            <a:pPr algn="l"/>
            <a:endParaRPr lang="en-US" noProof="0" dirty="0"/>
          </a:p>
        </p:txBody>
      </p:sp>
    </p:spTree>
    <p:extLst>
      <p:ext uri="{BB962C8B-B14F-4D97-AF65-F5344CB8AC3E}">
        <p14:creationId xmlns:p14="http://schemas.microsoft.com/office/powerpoint/2010/main" val="3450372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rt Layout">
    <p:spTree>
      <p:nvGrpSpPr>
        <p:cNvPr id="1" name=""/>
        <p:cNvGrpSpPr/>
        <p:nvPr/>
      </p:nvGrpSpPr>
      <p:grpSpPr>
        <a:xfrm>
          <a:off x="0" y="0"/>
          <a:ext cx="0" cy="0"/>
          <a:chOff x="0" y="0"/>
          <a:chExt cx="0" cy="0"/>
        </a:xfrm>
      </p:grpSpPr>
      <p:sp>
        <p:nvSpPr>
          <p:cNvPr id="7" name="Rectangle 6" descr="Unpaved road lined with trees, mountain side drive">
            <a:extLst>
              <a:ext uri="{FF2B5EF4-FFF2-40B4-BE49-F238E27FC236}">
                <a16:creationId xmlns:a16="http://schemas.microsoft.com/office/drawing/2014/main" id="{EC40FB52-44A8-43D1-8B33-F4E55A83AC38}"/>
              </a:ext>
            </a:extLst>
          </p:cNvPr>
          <p:cNvSpPr/>
          <p:nvPr userDrawn="1"/>
        </p:nvSpPr>
        <p:spPr>
          <a:xfrm>
            <a:off x="129540" y="128016"/>
            <a:ext cx="11932920" cy="6601968"/>
          </a:xfrm>
          <a:prstGeom prst="rect">
            <a:avLst/>
          </a:prstGeom>
          <a:blipFill>
            <a:blip r:embed="rId2"/>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164ACA68-1C2C-4C4D-9CB4-1C8BF3E03F57}"/>
              </a:ext>
              <a:ext uri="{C183D7F6-B498-43B3-948B-1728B52AA6E4}">
                <adec:decorative xmlns:adec="http://schemas.microsoft.com/office/drawing/2017/decorative" val="1"/>
              </a:ext>
            </a:extLst>
          </p:cNvPr>
          <p:cNvSpPr/>
          <p:nvPr userDrawn="1"/>
        </p:nvSpPr>
        <p:spPr>
          <a:xfrm>
            <a:off x="129540" y="128016"/>
            <a:ext cx="11932920" cy="6601968"/>
          </a:xfrm>
          <a:prstGeom prst="rect">
            <a:avLst/>
          </a:prstGeom>
          <a:gradFill flip="none" rotWithShape="1">
            <a:gsLst>
              <a:gs pos="0">
                <a:schemeClr val="accent2">
                  <a:alpha val="80000"/>
                </a:schemeClr>
              </a:gs>
              <a:gs pos="100000">
                <a:schemeClr val="accent3">
                  <a:alpha val="80000"/>
                </a:schemeClr>
              </a:gs>
            </a:gsLst>
            <a:lin ang="0" scaled="1"/>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D8A140A0-8435-451E-9A8E-9C33B97E1B11}"/>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93BDD90A-F598-4982-8244-00A2189F77BD}"/>
              </a:ext>
            </a:extLst>
          </p:cNvPr>
          <p:cNvSpPr>
            <a:spLocks noGrp="1"/>
          </p:cNvSpPr>
          <p:nvPr>
            <p:ph type="ftr" sz="quarter" idx="12"/>
          </p:nvPr>
        </p:nvSpPr>
        <p:spPr/>
        <p:txBody>
          <a:bodyPr/>
          <a:lstStyle/>
          <a:p>
            <a:r>
              <a:rPr lang="en-US" noProof="0" dirty="0"/>
              <a:t>ADD A FOOTER</a:t>
            </a:r>
          </a:p>
        </p:txBody>
      </p:sp>
      <p:sp>
        <p:nvSpPr>
          <p:cNvPr id="9" name="Text Placeholder 26">
            <a:extLst>
              <a:ext uri="{FF2B5EF4-FFF2-40B4-BE49-F238E27FC236}">
                <a16:creationId xmlns:a16="http://schemas.microsoft.com/office/drawing/2014/main" id="{B534F865-65DF-4129-9CE5-414E24937576}"/>
              </a:ext>
            </a:extLst>
          </p:cNvPr>
          <p:cNvSpPr>
            <a:spLocks noGrp="1"/>
          </p:cNvSpPr>
          <p:nvPr>
            <p:ph type="body" sz="quarter" idx="16" hasCustomPrompt="1"/>
          </p:nvPr>
        </p:nvSpPr>
        <p:spPr>
          <a:xfrm>
            <a:off x="841248" y="3359239"/>
            <a:ext cx="4357688" cy="2252574"/>
          </a:xfrm>
        </p:spPr>
        <p:txBody>
          <a:bodyPr lIns="0" rIns="0">
            <a:noAutofit/>
          </a:bodyPr>
          <a:lstStyle>
            <a:lvl1pPr marL="0" indent="0" algn="l">
              <a:buNone/>
              <a:defRPr sz="2300" b="0" i="0">
                <a:solidFill>
                  <a:schemeClr val="bg2"/>
                </a:solidFill>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Edit master text styles</a:t>
            </a:r>
          </a:p>
        </p:txBody>
      </p:sp>
      <p:sp>
        <p:nvSpPr>
          <p:cNvPr id="14" name="Title 1">
            <a:extLst>
              <a:ext uri="{FF2B5EF4-FFF2-40B4-BE49-F238E27FC236}">
                <a16:creationId xmlns:a16="http://schemas.microsoft.com/office/drawing/2014/main" id="{4510C334-F1CE-4CEF-ADC6-D1BADB9947D6}"/>
              </a:ext>
            </a:extLst>
          </p:cNvPr>
          <p:cNvSpPr>
            <a:spLocks noGrp="1"/>
          </p:cNvSpPr>
          <p:nvPr>
            <p:ph type="title" hasCustomPrompt="1"/>
          </p:nvPr>
        </p:nvSpPr>
        <p:spPr>
          <a:xfrm>
            <a:off x="841248" y="2081624"/>
            <a:ext cx="4357688" cy="1325563"/>
          </a:xfrm>
        </p:spPr>
        <p:txBody>
          <a:bodyPr lIns="0" rIns="0"/>
          <a:lstStyle>
            <a:lvl1pPr algn="l">
              <a:defRPr>
                <a:solidFill>
                  <a:schemeClr val="bg1"/>
                </a:solidFill>
              </a:defRPr>
            </a:lvl1pPr>
          </a:lstStyle>
          <a:p>
            <a:r>
              <a:rPr lang="en-US" noProof="0"/>
              <a:t>CHART SLIDE</a:t>
            </a:r>
          </a:p>
        </p:txBody>
      </p:sp>
      <p:sp>
        <p:nvSpPr>
          <p:cNvPr id="15" name="Oval 14">
            <a:extLst>
              <a:ext uri="{FF2B5EF4-FFF2-40B4-BE49-F238E27FC236}">
                <a16:creationId xmlns:a16="http://schemas.microsoft.com/office/drawing/2014/main" id="{B6E88236-C248-4008-9619-75BCE6D3401C}"/>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8" name="Rectangle 17">
            <a:extLst>
              <a:ext uri="{FF2B5EF4-FFF2-40B4-BE49-F238E27FC236}">
                <a16:creationId xmlns:a16="http://schemas.microsoft.com/office/drawing/2014/main" id="{2D3F74C5-9ADD-4AE3-BCA5-88726CC2A1A3}"/>
              </a:ext>
              <a:ext uri="{C183D7F6-B498-43B3-948B-1728B52AA6E4}">
                <adec:decorative xmlns:adec="http://schemas.microsoft.com/office/drawing/2017/decorative" val="1"/>
              </a:ext>
            </a:extLst>
          </p:cNvPr>
          <p:cNvSpPr/>
          <p:nvPr userDrawn="1"/>
        </p:nvSpPr>
        <p:spPr>
          <a:xfrm>
            <a:off x="911877" y="3191969"/>
            <a:ext cx="3968496"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6" name="Chart Placeholder 18">
            <a:extLst>
              <a:ext uri="{FF2B5EF4-FFF2-40B4-BE49-F238E27FC236}">
                <a16:creationId xmlns:a16="http://schemas.microsoft.com/office/drawing/2014/main" id="{BE9C98A7-B145-402E-BADA-CE785E3BA996}"/>
              </a:ext>
            </a:extLst>
          </p:cNvPr>
          <p:cNvSpPr>
            <a:spLocks noGrp="1"/>
          </p:cNvSpPr>
          <p:nvPr>
            <p:ph type="chart" sz="quarter" idx="32"/>
          </p:nvPr>
        </p:nvSpPr>
        <p:spPr>
          <a:xfrm>
            <a:off x="6981371" y="1246188"/>
            <a:ext cx="4284663" cy="4365625"/>
          </a:xfrm>
        </p:spPr>
        <p:txBody>
          <a:bodyPr anchor="ctr" anchorCtr="0">
            <a:normAutofit/>
          </a:bodyPr>
          <a:lstStyle>
            <a:lvl1pPr marL="0" indent="0" algn="ctr">
              <a:buNone/>
              <a:defRPr sz="1600">
                <a:solidFill>
                  <a:schemeClr val="tx1">
                    <a:lumMod val="50000"/>
                    <a:lumOff val="50000"/>
                  </a:schemeClr>
                </a:solidFill>
              </a:defRPr>
            </a:lvl1pPr>
          </a:lstStyle>
          <a:p>
            <a:r>
              <a:rPr lang="en-US" noProof="0"/>
              <a:t>Click icon to add chart</a:t>
            </a:r>
            <a:endParaRPr lang="en-US" noProof="0" dirty="0"/>
          </a:p>
        </p:txBody>
      </p:sp>
    </p:spTree>
    <p:extLst>
      <p:ext uri="{BB962C8B-B14F-4D97-AF65-F5344CB8AC3E}">
        <p14:creationId xmlns:p14="http://schemas.microsoft.com/office/powerpoint/2010/main" val="25253428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Layout">
    <p:spTree>
      <p:nvGrpSpPr>
        <p:cNvPr id="1" name=""/>
        <p:cNvGrpSpPr/>
        <p:nvPr/>
      </p:nvGrpSpPr>
      <p:grpSpPr>
        <a:xfrm>
          <a:off x="0" y="0"/>
          <a:ext cx="0" cy="0"/>
          <a:chOff x="0" y="0"/>
          <a:chExt cx="0" cy="0"/>
        </a:xfrm>
      </p:grpSpPr>
      <p:sp>
        <p:nvSpPr>
          <p:cNvPr id="7" name="Rectangle 6" descr="Unpaved road lined with trees, mountain side drive">
            <a:extLst>
              <a:ext uri="{FF2B5EF4-FFF2-40B4-BE49-F238E27FC236}">
                <a16:creationId xmlns:a16="http://schemas.microsoft.com/office/drawing/2014/main" id="{EC40FB52-44A8-43D1-8B33-F4E55A83AC38}"/>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164ACA68-1C2C-4C4D-9CB4-1C8BF3E03F57}"/>
              </a:ext>
              <a:ext uri="{C183D7F6-B498-43B3-948B-1728B52AA6E4}">
                <adec:decorative xmlns:adec="http://schemas.microsoft.com/office/drawing/2017/decorative" val="1"/>
              </a:ext>
            </a:extLst>
          </p:cNvPr>
          <p:cNvSpPr/>
          <p:nvPr userDrawn="1"/>
        </p:nvSpPr>
        <p:spPr>
          <a:xfrm>
            <a:off x="129540" y="128016"/>
            <a:ext cx="11932920" cy="6601968"/>
          </a:xfrm>
          <a:prstGeom prst="rect">
            <a:avLst/>
          </a:prstGeom>
          <a:gradFill flip="none" rotWithShape="1">
            <a:gsLst>
              <a:gs pos="0">
                <a:schemeClr val="accent2">
                  <a:alpha val="80000"/>
                </a:schemeClr>
              </a:gs>
              <a:gs pos="100000">
                <a:schemeClr val="accent3">
                  <a:alpha val="80000"/>
                </a:schemeClr>
              </a:gs>
            </a:gsLst>
            <a:lin ang="0" scaled="1"/>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D8A140A0-8435-451E-9A8E-9C33B97E1B11}"/>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93BDD90A-F598-4982-8244-00A2189F77BD}"/>
              </a:ext>
            </a:extLst>
          </p:cNvPr>
          <p:cNvSpPr>
            <a:spLocks noGrp="1"/>
          </p:cNvSpPr>
          <p:nvPr>
            <p:ph type="ftr" sz="quarter" idx="12"/>
          </p:nvPr>
        </p:nvSpPr>
        <p:spPr/>
        <p:txBody>
          <a:bodyPr/>
          <a:lstStyle/>
          <a:p>
            <a:r>
              <a:rPr lang="en-US" noProof="0" dirty="0"/>
              <a:t>ADD A FOOTER</a:t>
            </a:r>
          </a:p>
        </p:txBody>
      </p:sp>
      <p:sp>
        <p:nvSpPr>
          <p:cNvPr id="9" name="Text Placeholder 26">
            <a:extLst>
              <a:ext uri="{FF2B5EF4-FFF2-40B4-BE49-F238E27FC236}">
                <a16:creationId xmlns:a16="http://schemas.microsoft.com/office/drawing/2014/main" id="{B534F865-65DF-4129-9CE5-414E24937576}"/>
              </a:ext>
            </a:extLst>
          </p:cNvPr>
          <p:cNvSpPr>
            <a:spLocks noGrp="1"/>
          </p:cNvSpPr>
          <p:nvPr>
            <p:ph type="body" sz="quarter" idx="16" hasCustomPrompt="1"/>
          </p:nvPr>
        </p:nvSpPr>
        <p:spPr>
          <a:xfrm>
            <a:off x="8683563" y="3359239"/>
            <a:ext cx="2596896" cy="2252574"/>
          </a:xfrm>
        </p:spPr>
        <p:txBody>
          <a:bodyPr lIns="0" rIns="0">
            <a:noAutofit/>
          </a:bodyPr>
          <a:lstStyle>
            <a:lvl1pPr marL="0" indent="0" algn="l">
              <a:buNone/>
              <a:defRPr sz="2300" b="0" i="0">
                <a:solidFill>
                  <a:schemeClr val="bg2"/>
                </a:solidFill>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Edit master text styles</a:t>
            </a:r>
          </a:p>
        </p:txBody>
      </p:sp>
      <p:sp>
        <p:nvSpPr>
          <p:cNvPr id="14" name="Title 1">
            <a:extLst>
              <a:ext uri="{FF2B5EF4-FFF2-40B4-BE49-F238E27FC236}">
                <a16:creationId xmlns:a16="http://schemas.microsoft.com/office/drawing/2014/main" id="{4510C334-F1CE-4CEF-ADC6-D1BADB9947D6}"/>
              </a:ext>
            </a:extLst>
          </p:cNvPr>
          <p:cNvSpPr>
            <a:spLocks noGrp="1"/>
          </p:cNvSpPr>
          <p:nvPr>
            <p:ph type="title" hasCustomPrompt="1"/>
          </p:nvPr>
        </p:nvSpPr>
        <p:spPr>
          <a:xfrm>
            <a:off x="8683562" y="1757774"/>
            <a:ext cx="2669859" cy="1325563"/>
          </a:xfrm>
        </p:spPr>
        <p:txBody>
          <a:bodyPr lIns="0" rIns="0"/>
          <a:lstStyle>
            <a:lvl1pPr algn="l">
              <a:defRPr>
                <a:solidFill>
                  <a:schemeClr val="bg1"/>
                </a:solidFill>
              </a:defRPr>
            </a:lvl1pPr>
          </a:lstStyle>
          <a:p>
            <a:r>
              <a:rPr lang="en-US" noProof="0"/>
              <a:t>TABLE SLIDE</a:t>
            </a:r>
          </a:p>
        </p:txBody>
      </p:sp>
      <p:sp>
        <p:nvSpPr>
          <p:cNvPr id="15" name="Oval 14">
            <a:extLst>
              <a:ext uri="{FF2B5EF4-FFF2-40B4-BE49-F238E27FC236}">
                <a16:creationId xmlns:a16="http://schemas.microsoft.com/office/drawing/2014/main" id="{B6E88236-C248-4008-9619-75BCE6D3401C}"/>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8" name="Rectangle 17">
            <a:extLst>
              <a:ext uri="{FF2B5EF4-FFF2-40B4-BE49-F238E27FC236}">
                <a16:creationId xmlns:a16="http://schemas.microsoft.com/office/drawing/2014/main" id="{2D3F74C5-9ADD-4AE3-BCA5-88726CC2A1A3}"/>
              </a:ext>
              <a:ext uri="{C183D7F6-B498-43B3-948B-1728B52AA6E4}">
                <adec:decorative xmlns:adec="http://schemas.microsoft.com/office/drawing/2017/decorative" val="1"/>
              </a:ext>
            </a:extLst>
          </p:cNvPr>
          <p:cNvSpPr/>
          <p:nvPr userDrawn="1"/>
        </p:nvSpPr>
        <p:spPr>
          <a:xfrm>
            <a:off x="8683563" y="3191969"/>
            <a:ext cx="1545336"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3" name="Table Placeholder 17">
            <a:extLst>
              <a:ext uri="{FF2B5EF4-FFF2-40B4-BE49-F238E27FC236}">
                <a16:creationId xmlns:a16="http://schemas.microsoft.com/office/drawing/2014/main" id="{62814DE5-26B2-4A8E-BA8D-A2E4C5547EB9}"/>
              </a:ext>
            </a:extLst>
          </p:cNvPr>
          <p:cNvSpPr>
            <a:spLocks noGrp="1"/>
          </p:cNvSpPr>
          <p:nvPr>
            <p:ph type="tbl" sz="quarter" idx="17"/>
          </p:nvPr>
        </p:nvSpPr>
        <p:spPr>
          <a:xfrm>
            <a:off x="911225" y="1505433"/>
            <a:ext cx="6561138" cy="3847135"/>
          </a:xfrm>
        </p:spPr>
        <p:txBody>
          <a:bodyPr anchor="ctr" anchorCtr="0">
            <a:normAutofit/>
          </a:bodyPr>
          <a:lstStyle>
            <a:lvl1pPr marL="0" indent="0" algn="ctr">
              <a:buNone/>
              <a:defRPr sz="1600">
                <a:solidFill>
                  <a:schemeClr val="tx1">
                    <a:lumMod val="50000"/>
                    <a:lumOff val="50000"/>
                  </a:schemeClr>
                </a:solidFill>
              </a:defRPr>
            </a:lvl1pPr>
          </a:lstStyle>
          <a:p>
            <a:r>
              <a:rPr lang="en-US" noProof="0"/>
              <a:t>Click icon to add table</a:t>
            </a:r>
            <a:endParaRPr lang="en-US" noProof="0" dirty="0"/>
          </a:p>
        </p:txBody>
      </p:sp>
    </p:spTree>
    <p:extLst>
      <p:ext uri="{BB962C8B-B14F-4D97-AF65-F5344CB8AC3E}">
        <p14:creationId xmlns:p14="http://schemas.microsoft.com/office/powerpoint/2010/main" val="2401947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 and 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3C23D1-BE9A-4E52-9BEF-D55C4CB7574F}"/>
              </a:ext>
              <a:ext uri="{C183D7F6-B498-43B3-948B-1728B52AA6E4}">
                <adec:decorative xmlns:adec="http://schemas.microsoft.com/office/drawing/2017/decorative" val="1"/>
              </a:ext>
            </a:extLst>
          </p:cNvPr>
          <p:cNvSpPr/>
          <p:nvPr userDrawn="1"/>
        </p:nvSpPr>
        <p:spPr>
          <a:xfrm>
            <a:off x="11645798" y="6386170"/>
            <a:ext cx="307239" cy="343814"/>
          </a:xfrm>
          <a:prstGeom prst="rect">
            <a:avLst/>
          </a:prstGeom>
          <a:noFill/>
          <a:ln w="12700" cap="flat">
            <a:noFill/>
            <a:prstDash val="solid"/>
            <a:miter/>
          </a:ln>
        </p:spPr>
        <p:txBody>
          <a:bodyPr rtlCol="0" anchor="ctr"/>
          <a:lstStyle/>
          <a:p>
            <a:pPr algn="l"/>
            <a:endParaRPr lang="en-US" noProof="0" dirty="0"/>
          </a:p>
        </p:txBody>
      </p:sp>
      <p:sp>
        <p:nvSpPr>
          <p:cNvPr id="10" name="Rectangle 9" descr="View of a lake and mountain range">
            <a:extLst>
              <a:ext uri="{FF2B5EF4-FFF2-40B4-BE49-F238E27FC236}">
                <a16:creationId xmlns:a16="http://schemas.microsoft.com/office/drawing/2014/main"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834F3F28-2A24-40B5-AC8C-5A53DC799A96}"/>
              </a:ext>
              <a:ext uri="{C183D7F6-B498-43B3-948B-1728B52AA6E4}">
                <adec:decorative xmlns:adec="http://schemas.microsoft.com/office/drawing/2017/decorative" val="1"/>
              </a:ext>
            </a:extLst>
          </p:cNvPr>
          <p:cNvSpPr/>
          <p:nvPr userDrawn="1"/>
        </p:nvSpPr>
        <p:spPr>
          <a:xfrm>
            <a:off x="129540" y="128016"/>
            <a:ext cx="11932920" cy="2368296"/>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id="{95BAC97E-3C4E-4D04-8A57-DC61E07CB8FD}"/>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4" name="Text Placeholder 26">
            <a:extLst>
              <a:ext uri="{FF2B5EF4-FFF2-40B4-BE49-F238E27FC236}">
                <a16:creationId xmlns:a16="http://schemas.microsoft.com/office/drawing/2014/main" id="{B33A3032-1037-4342-827F-CF1349978260}"/>
              </a:ext>
            </a:extLst>
          </p:cNvPr>
          <p:cNvSpPr>
            <a:spLocks noGrp="1"/>
          </p:cNvSpPr>
          <p:nvPr>
            <p:ph type="body" sz="quarter" idx="16" hasCustomPrompt="1"/>
          </p:nvPr>
        </p:nvSpPr>
        <p:spPr>
          <a:xfrm>
            <a:off x="838201" y="1835244"/>
            <a:ext cx="10515599" cy="629105"/>
          </a:xfrm>
        </p:spPr>
        <p:txBody>
          <a:bodyPr lIns="0" rIns="0">
            <a:noAutofit/>
          </a:bodyPr>
          <a:lstStyle>
            <a:lvl1pPr marL="0" indent="0" algn="ctr">
              <a:buNone/>
              <a:defRPr sz="2300" b="0" i="0">
                <a:solidFill>
                  <a:schemeClr val="bg2"/>
                </a:solidFill>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Edit master text styles</a:t>
            </a:r>
          </a:p>
        </p:txBody>
      </p:sp>
      <p:sp>
        <p:nvSpPr>
          <p:cNvPr id="15" name="Title 1">
            <a:extLst>
              <a:ext uri="{FF2B5EF4-FFF2-40B4-BE49-F238E27FC236}">
                <a16:creationId xmlns:a16="http://schemas.microsoft.com/office/drawing/2014/main" id="{FD6F6A17-AFDC-40C7-9D63-50FA052A1614}"/>
              </a:ext>
            </a:extLst>
          </p:cNvPr>
          <p:cNvSpPr>
            <a:spLocks noGrp="1"/>
          </p:cNvSpPr>
          <p:nvPr>
            <p:ph type="title" hasCustomPrompt="1"/>
          </p:nvPr>
        </p:nvSpPr>
        <p:spPr>
          <a:xfrm>
            <a:off x="838200" y="557629"/>
            <a:ext cx="10515600" cy="1325563"/>
          </a:xfrm>
        </p:spPr>
        <p:txBody>
          <a:bodyPr lIns="0" rIns="0"/>
          <a:lstStyle>
            <a:lvl1pPr algn="ctr">
              <a:defRPr>
                <a:solidFill>
                  <a:schemeClr val="bg1"/>
                </a:solidFill>
              </a:defRPr>
            </a:lvl1pPr>
          </a:lstStyle>
          <a:p>
            <a:r>
              <a:rPr lang="en-US" noProof="0"/>
              <a:t>BIG IMAGE SLIDE</a:t>
            </a:r>
          </a:p>
        </p:txBody>
      </p:sp>
      <p:sp>
        <p:nvSpPr>
          <p:cNvPr id="16" name="Rectangle 15">
            <a:extLst>
              <a:ext uri="{FF2B5EF4-FFF2-40B4-BE49-F238E27FC236}">
                <a16:creationId xmlns:a16="http://schemas.microsoft.com/office/drawing/2014/main" id="{6668B9DC-C6AF-45D4-BBA3-A5EF781EAB7F}"/>
              </a:ext>
              <a:ext uri="{C183D7F6-B498-43B3-948B-1728B52AA6E4}">
                <adec:decorative xmlns:adec="http://schemas.microsoft.com/office/drawing/2017/decorative" val="1"/>
              </a:ext>
            </a:extLst>
          </p:cNvPr>
          <p:cNvSpPr/>
          <p:nvPr userDrawn="1"/>
        </p:nvSpPr>
        <p:spPr>
          <a:xfrm>
            <a:off x="3759708" y="1667974"/>
            <a:ext cx="4672584" cy="36576"/>
          </a:xfrm>
          <a:prstGeom prst="rect">
            <a:avLst/>
          </a:prstGeom>
          <a:solidFill>
            <a:schemeClr val="bg2"/>
          </a:solidFill>
          <a:ln w="12700" cap="flat">
            <a:noFill/>
            <a:prstDash val="solid"/>
            <a:miter/>
          </a:ln>
        </p:spPr>
        <p:txBody>
          <a:bodyPr rtlCol="0" anchor="ctr"/>
          <a:lstStyle/>
          <a:p>
            <a:pPr algn="l"/>
            <a:endParaRPr lang="en-US" noProof="0" dirty="0"/>
          </a:p>
        </p:txBody>
      </p:sp>
    </p:spTree>
    <p:extLst>
      <p:ext uri="{BB962C8B-B14F-4D97-AF65-F5344CB8AC3E}">
        <p14:creationId xmlns:p14="http://schemas.microsoft.com/office/powerpoint/2010/main" val="1761272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edia Layout">
    <p:spTree>
      <p:nvGrpSpPr>
        <p:cNvPr id="1" name=""/>
        <p:cNvGrpSpPr/>
        <p:nvPr/>
      </p:nvGrpSpPr>
      <p:grpSpPr>
        <a:xfrm>
          <a:off x="0" y="0"/>
          <a:ext cx="0" cy="0"/>
          <a:chOff x="0" y="0"/>
          <a:chExt cx="0" cy="0"/>
        </a:xfrm>
      </p:grpSpPr>
      <p:sp>
        <p:nvSpPr>
          <p:cNvPr id="7" name="Rectangle 6" descr="Unpaved road lined with trees, mountain side drive">
            <a:extLst>
              <a:ext uri="{FF2B5EF4-FFF2-40B4-BE49-F238E27FC236}">
                <a16:creationId xmlns:a16="http://schemas.microsoft.com/office/drawing/2014/main" id="{EC40FB52-44A8-43D1-8B33-F4E55A83AC38}"/>
              </a:ext>
            </a:extLst>
          </p:cNvPr>
          <p:cNvSpPr/>
          <p:nvPr userDrawn="1"/>
        </p:nvSpPr>
        <p:spPr>
          <a:xfrm>
            <a:off x="129540" y="128016"/>
            <a:ext cx="11932920" cy="6601968"/>
          </a:xfrm>
          <a:prstGeom prst="rect">
            <a:avLst/>
          </a:prstGeom>
          <a:blipFill>
            <a:blip r:embed="rId2"/>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id="{164ACA68-1C2C-4C4D-9CB4-1C8BF3E03F57}"/>
              </a:ext>
              <a:ext uri="{C183D7F6-B498-43B3-948B-1728B52AA6E4}">
                <adec:decorative xmlns:adec="http://schemas.microsoft.com/office/drawing/2017/decorative" val="1"/>
              </a:ext>
            </a:extLst>
          </p:cNvPr>
          <p:cNvSpPr/>
          <p:nvPr userDrawn="1"/>
        </p:nvSpPr>
        <p:spPr>
          <a:xfrm>
            <a:off x="129540" y="128016"/>
            <a:ext cx="11932920" cy="6601968"/>
          </a:xfrm>
          <a:prstGeom prst="rect">
            <a:avLst/>
          </a:prstGeom>
          <a:gradFill flip="none" rotWithShape="1">
            <a:gsLst>
              <a:gs pos="0">
                <a:schemeClr val="accent2">
                  <a:alpha val="80000"/>
                </a:schemeClr>
              </a:gs>
              <a:gs pos="100000">
                <a:schemeClr val="accent3">
                  <a:alpha val="80000"/>
                </a:schemeClr>
              </a:gs>
            </a:gsLst>
            <a:lin ang="0" scaled="1"/>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id="{D8A140A0-8435-451E-9A8E-9C33B97E1B11}"/>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93BDD90A-F598-4982-8244-00A2189F77BD}"/>
              </a:ext>
            </a:extLst>
          </p:cNvPr>
          <p:cNvSpPr>
            <a:spLocks noGrp="1"/>
          </p:cNvSpPr>
          <p:nvPr>
            <p:ph type="ftr" sz="quarter" idx="12"/>
          </p:nvPr>
        </p:nvSpPr>
        <p:spPr/>
        <p:txBody>
          <a:bodyPr/>
          <a:lstStyle/>
          <a:p>
            <a:r>
              <a:rPr lang="en-US" noProof="0" dirty="0"/>
              <a:t>ADD A FOOTER</a:t>
            </a:r>
          </a:p>
        </p:txBody>
      </p:sp>
      <p:sp>
        <p:nvSpPr>
          <p:cNvPr id="14" name="Title 1">
            <a:extLst>
              <a:ext uri="{FF2B5EF4-FFF2-40B4-BE49-F238E27FC236}">
                <a16:creationId xmlns:a16="http://schemas.microsoft.com/office/drawing/2014/main" id="{4510C334-F1CE-4CEF-ADC6-D1BADB9947D6}"/>
              </a:ext>
            </a:extLst>
          </p:cNvPr>
          <p:cNvSpPr>
            <a:spLocks noGrp="1"/>
          </p:cNvSpPr>
          <p:nvPr>
            <p:ph type="title" hasCustomPrompt="1"/>
          </p:nvPr>
        </p:nvSpPr>
        <p:spPr>
          <a:xfrm>
            <a:off x="838200" y="268873"/>
            <a:ext cx="10515600" cy="1325563"/>
          </a:xfrm>
        </p:spPr>
        <p:txBody>
          <a:bodyPr lIns="0" rIns="0"/>
          <a:lstStyle>
            <a:lvl1pPr algn="ctr">
              <a:defRPr>
                <a:solidFill>
                  <a:schemeClr val="bg1"/>
                </a:solidFill>
              </a:defRPr>
            </a:lvl1pPr>
          </a:lstStyle>
          <a:p>
            <a:r>
              <a:rPr lang="en-US" noProof="0"/>
              <a:t>VIDEO SLIDE</a:t>
            </a:r>
          </a:p>
        </p:txBody>
      </p:sp>
      <p:sp>
        <p:nvSpPr>
          <p:cNvPr id="15" name="Oval 14">
            <a:extLst>
              <a:ext uri="{FF2B5EF4-FFF2-40B4-BE49-F238E27FC236}">
                <a16:creationId xmlns:a16="http://schemas.microsoft.com/office/drawing/2014/main" id="{B6E88236-C248-4008-9619-75BCE6D3401C}"/>
              </a:ext>
              <a:ext uri="{C183D7F6-B498-43B3-948B-1728B52AA6E4}">
                <adec:decorative xmlns:adec="http://schemas.microsoft.com/office/drawing/2017/decorative"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6" name="Media Placeholder 7">
            <a:extLst>
              <a:ext uri="{FF2B5EF4-FFF2-40B4-BE49-F238E27FC236}">
                <a16:creationId xmlns:a16="http://schemas.microsoft.com/office/drawing/2014/main" id="{A11F77F4-4B16-4503-B9B6-AE22C686E3E3}"/>
              </a:ext>
            </a:extLst>
          </p:cNvPr>
          <p:cNvSpPr>
            <a:spLocks noGrp="1"/>
          </p:cNvSpPr>
          <p:nvPr>
            <p:ph type="media" sz="quarter" idx="17"/>
          </p:nvPr>
        </p:nvSpPr>
        <p:spPr>
          <a:xfrm>
            <a:off x="1395984" y="1497770"/>
            <a:ext cx="9400032" cy="4215384"/>
          </a:xfrm>
        </p:spPr>
        <p:txBody>
          <a:bodyPr anchor="ctr" anchorCtr="0">
            <a:normAutofit/>
          </a:bodyPr>
          <a:lstStyle>
            <a:lvl1pPr marL="0" indent="0" algn="ctr">
              <a:buNone/>
              <a:defRPr sz="1400"/>
            </a:lvl1pPr>
          </a:lstStyle>
          <a:p>
            <a:r>
              <a:rPr lang="en-US" noProof="0"/>
              <a:t>Click icon to add media</a:t>
            </a:r>
            <a:endParaRPr lang="en-US" noProof="0" dirty="0"/>
          </a:p>
        </p:txBody>
      </p:sp>
    </p:spTree>
    <p:extLst>
      <p:ext uri="{BB962C8B-B14F-4D97-AF65-F5344CB8AC3E}">
        <p14:creationId xmlns:p14="http://schemas.microsoft.com/office/powerpoint/2010/main" val="2399738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475097E-EB08-4475-9112-275B8402794C}"/>
              </a:ext>
            </a:extLst>
          </p:cNvPr>
          <p:cNvSpPr>
            <a:spLocks noGrp="1"/>
          </p:cNvSpPr>
          <p:nvPr>
            <p:ph type="sldNum" sz="quarter" idx="4"/>
          </p:nvPr>
        </p:nvSpPr>
        <p:spPr>
          <a:xfrm>
            <a:off x="5821279" y="6118484"/>
            <a:ext cx="549442" cy="365125"/>
          </a:xfrm>
          <a:prstGeom prst="rect">
            <a:avLst/>
          </a:prstGeom>
        </p:spPr>
        <p:txBody>
          <a:bodyPr vert="horz" lIns="91440" tIns="45720" rIns="91440" bIns="45720" rtlCol="0" anchor="ctr"/>
          <a:lstStyle>
            <a:lvl1pPr algn="ctr">
              <a:defRPr sz="1600" b="1">
                <a:solidFill>
                  <a:schemeClr val="bg1"/>
                </a:solidFill>
                <a:latin typeface="+mn-lt"/>
              </a:defRPr>
            </a:lvl1pPr>
          </a:lstStyle>
          <a:p>
            <a:fld id="{D495E168-DA5E-4888-8D8A-92B118324C14}" type="slidenum">
              <a:rPr lang="en-US" noProof="0" smtClean="0"/>
              <a:pPr/>
              <a:t>‹#›</a:t>
            </a:fld>
            <a:endParaRPr lang="en-US" noProof="0" dirty="0"/>
          </a:p>
        </p:txBody>
      </p:sp>
      <p:sp>
        <p:nvSpPr>
          <p:cNvPr id="2" name="Title Placeholder 1">
            <a:extLst>
              <a:ext uri="{FF2B5EF4-FFF2-40B4-BE49-F238E27FC236}">
                <a16:creationId xmlns:a16="http://schemas.microsoft.com/office/drawing/2014/main" id="{A8DB6A3A-74E6-4FE2-8AD2-CEB0704471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noProof="0"/>
              <a:t>Click to edit Master title style</a:t>
            </a:r>
          </a:p>
        </p:txBody>
      </p:sp>
      <p:sp>
        <p:nvSpPr>
          <p:cNvPr id="3" name="Text Placeholder 2">
            <a:extLst>
              <a:ext uri="{FF2B5EF4-FFF2-40B4-BE49-F238E27FC236}">
                <a16:creationId xmlns:a16="http://schemas.microsoft.com/office/drawing/2014/main" id="{2C0128AA-FDF4-4DD5-A009-3C58D24570F2}"/>
              </a:ext>
            </a:extLst>
          </p:cNvPr>
          <p:cNvSpPr>
            <a:spLocks noGrp="1"/>
          </p:cNvSpPr>
          <p:nvPr>
            <p:ph type="body" idx="1"/>
          </p:nvPr>
        </p:nvSpPr>
        <p:spPr>
          <a:xfrm>
            <a:off x="838200" y="1825625"/>
            <a:ext cx="10515600" cy="4048274"/>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a:extLst>
              <a:ext uri="{FF2B5EF4-FFF2-40B4-BE49-F238E27FC236}">
                <a16:creationId xmlns:a16="http://schemas.microsoft.com/office/drawing/2014/main" id="{BB1C2DC0-7E13-4A66-9F9B-371BA9C6E4F1}"/>
              </a:ext>
            </a:extLst>
          </p:cNvPr>
          <p:cNvSpPr>
            <a:spLocks noGrp="1"/>
          </p:cNvSpPr>
          <p:nvPr>
            <p:ph type="dt" sz="half" idx="2"/>
          </p:nvPr>
        </p:nvSpPr>
        <p:spPr>
          <a:xfrm>
            <a:off x="8610600" y="6118484"/>
            <a:ext cx="2743200" cy="365125"/>
          </a:xfrm>
          <a:prstGeom prst="rect">
            <a:avLst/>
          </a:prstGeom>
        </p:spPr>
        <p:txBody>
          <a:bodyPr vert="horz" lIns="91440" tIns="45720" rIns="91440" bIns="45720" rtlCol="0" anchor="ctr"/>
          <a:lstStyle>
            <a:lvl1pPr algn="r">
              <a:defRPr sz="1600">
                <a:solidFill>
                  <a:schemeClr val="bg2"/>
                </a:solidFill>
              </a:defRPr>
            </a:lvl1pPr>
          </a:lstStyle>
          <a:p>
            <a:r>
              <a:rPr lang="en-US" noProof="0" dirty="0"/>
              <a:t>MM.DD.20XX</a:t>
            </a:r>
          </a:p>
        </p:txBody>
      </p:sp>
      <p:sp>
        <p:nvSpPr>
          <p:cNvPr id="11" name="Footer Placeholder 4">
            <a:extLst>
              <a:ext uri="{FF2B5EF4-FFF2-40B4-BE49-F238E27FC236}">
                <a16:creationId xmlns:a16="http://schemas.microsoft.com/office/drawing/2014/main" id="{1F296578-6D40-435B-861E-0904DDC10B7C}"/>
              </a:ext>
            </a:extLst>
          </p:cNvPr>
          <p:cNvSpPr>
            <a:spLocks noGrp="1"/>
          </p:cNvSpPr>
          <p:nvPr>
            <p:ph type="ftr" sz="quarter" idx="3"/>
          </p:nvPr>
        </p:nvSpPr>
        <p:spPr>
          <a:xfrm>
            <a:off x="838200" y="6118484"/>
            <a:ext cx="3398763" cy="365125"/>
          </a:xfrm>
          <a:prstGeom prst="rect">
            <a:avLst/>
          </a:prstGeom>
        </p:spPr>
        <p:txBody>
          <a:bodyPr vert="horz" lIns="91440" tIns="45720" rIns="91440" bIns="45720" rtlCol="0" anchor="ctr"/>
          <a:lstStyle>
            <a:lvl1pPr algn="l">
              <a:defRPr sz="1600">
                <a:solidFill>
                  <a:schemeClr val="bg2"/>
                </a:solidFill>
              </a:defRPr>
            </a:lvl1pPr>
          </a:lstStyle>
          <a:p>
            <a:r>
              <a:rPr lang="en-US" noProof="0" dirty="0"/>
              <a:t>ADD A FOOTER</a:t>
            </a:r>
          </a:p>
        </p:txBody>
      </p:sp>
    </p:spTree>
    <p:extLst>
      <p:ext uri="{BB962C8B-B14F-4D97-AF65-F5344CB8AC3E}">
        <p14:creationId xmlns:p14="http://schemas.microsoft.com/office/powerpoint/2010/main" val="3223999130"/>
      </p:ext>
    </p:extLst>
  </p:cSld>
  <p:clrMap bg1="lt1" tx1="dk1" bg2="lt2" tx2="dk2" accent1="accent1" accent2="accent2" accent3="accent3" accent4="accent4" accent5="accent5" accent6="accent6" hlink="hlink" folHlink="folHlink"/>
  <p:sldLayoutIdLst>
    <p:sldLayoutId id="2147483653" r:id="rId1"/>
    <p:sldLayoutId id="2147483677" r:id="rId2"/>
    <p:sldLayoutId id="2147483678" r:id="rId3"/>
    <p:sldLayoutId id="2147483679" r:id="rId4"/>
    <p:sldLayoutId id="2147483681" r:id="rId5"/>
    <p:sldLayoutId id="2147483682" r:id="rId6"/>
    <p:sldLayoutId id="2147483683" r:id="rId7"/>
    <p:sldLayoutId id="2147483684" r:id="rId8"/>
    <p:sldLayoutId id="2147483685" r:id="rId9"/>
    <p:sldLayoutId id="2147483686" r:id="rId10"/>
    <p:sldLayoutId id="2147483689" r:id="rId11"/>
    <p:sldLayoutId id="2147483690" r:id="rId12"/>
    <p:sldLayoutId id="2147483691" r:id="rId13"/>
    <p:sldLayoutId id="2147483692" r:id="rId14"/>
    <p:sldLayoutId id="2147483693" r:id="rId15"/>
    <p:sldLayoutId id="2147483694" r:id="rId16"/>
    <p:sldLayoutId id="2147483687" r:id="rId17"/>
    <p:sldLayoutId id="2147483695" r:id="rId18"/>
    <p:sldLayoutId id="2147483688" r:id="rId19"/>
  </p:sldLayoutIdLst>
  <p:hf hdr="0" dt="0"/>
  <p:txStyles>
    <p:titleStyle>
      <a:lvl1pPr algn="l" defTabSz="914400" rtl="0" eaLnBrk="1" latinLnBrk="0" hangingPunct="1">
        <a:lnSpc>
          <a:spcPct val="90000"/>
        </a:lnSpc>
        <a:spcBef>
          <a:spcPct val="0"/>
        </a:spcBef>
        <a:buNone/>
        <a:defRPr sz="5000" b="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72" userDrawn="1">
          <p15:clr>
            <a:srgbClr val="F26B43"/>
          </p15:clr>
        </p15:guide>
        <p15:guide id="2" pos="574" userDrawn="1">
          <p15:clr>
            <a:srgbClr val="F26B43"/>
          </p15:clr>
        </p15:guide>
        <p15:guide id="3" pos="7106" userDrawn="1">
          <p15:clr>
            <a:srgbClr val="F26B43"/>
          </p15:clr>
        </p15:guide>
        <p15:guide id="4" orient="horz" pos="3748" userDrawn="1">
          <p15:clr>
            <a:srgbClr val="F26B43"/>
          </p15:clr>
        </p15:guide>
        <p15:guide id="5" pos="4407" userDrawn="1">
          <p15:clr>
            <a:srgbClr val="F26B43"/>
          </p15:clr>
        </p15:guide>
        <p15:guide id="6" pos="3273" userDrawn="1">
          <p15:clr>
            <a:srgbClr val="F26B43"/>
          </p15:clr>
        </p15:guide>
        <p15:guide id="7" pos="3840" userDrawn="1">
          <p15:clr>
            <a:srgbClr val="F26B43"/>
          </p15:clr>
        </p15:guide>
        <p15:guide id="8" orient="horz" pos="2160" userDrawn="1">
          <p15:clr>
            <a:srgbClr val="F26B43"/>
          </p15:clr>
        </p15:guide>
        <p15:guide id="9" pos="302" userDrawn="1">
          <p15:clr>
            <a:srgbClr val="F26B43"/>
          </p15:clr>
        </p15:guide>
        <p15:guide id="10" pos="737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5857963-8D3D-4F24-B535-54652EE095F0}"/>
              </a:ext>
            </a:extLst>
          </p:cNvPr>
          <p:cNvSpPr>
            <a:spLocks noGrp="1"/>
          </p:cNvSpPr>
          <p:nvPr>
            <p:ph type="title"/>
          </p:nvPr>
        </p:nvSpPr>
        <p:spPr>
          <a:xfrm>
            <a:off x="1064692" y="1623295"/>
            <a:ext cx="10117959" cy="2392934"/>
          </a:xfrm>
        </p:spPr>
        <p:txBody>
          <a:bodyPr/>
          <a:lstStyle/>
          <a:p>
            <a:pPr>
              <a:lnSpc>
                <a:spcPct val="115000"/>
              </a:lnSpc>
              <a:spcAft>
                <a:spcPts val="1000"/>
              </a:spcAft>
            </a:pPr>
            <a:r>
              <a:rPr lang="en-US" sz="4800" b="1" dirty="0">
                <a:effectLst/>
                <a:latin typeface="Times New Roman" panose="02020603050405020304" pitchFamily="18" charset="0"/>
                <a:ea typeface="Times New Roman" panose="02020603050405020304" pitchFamily="18" charset="0"/>
                <a:cs typeface="Times New Roman" panose="02020603050405020304" pitchFamily="18" charset="0"/>
              </a:rPr>
              <a:t>Ending Witch Hunts: Do Laws Help?</a:t>
            </a:r>
            <a:r>
              <a:rPr lang="en-GB" sz="4800" b="1" dirty="0">
                <a:effectLst/>
                <a:latin typeface="Times New Roman" panose="02020603050405020304" pitchFamily="18" charset="0"/>
                <a:ea typeface="Calibri" panose="020F0502020204030204" pitchFamily="34" charset="0"/>
                <a:cs typeface="Times New Roman" panose="02020603050405020304" pitchFamily="18" charset="0"/>
              </a:rPr>
              <a:t> </a:t>
            </a:r>
            <a:br>
              <a:rPr lang="en-IN" sz="4800" dirty="0">
                <a:effectLst/>
                <a:latin typeface="Calibri" panose="020F0502020204030204" pitchFamily="34" charset="0"/>
                <a:ea typeface="Calibri" panose="020F0502020204030204" pitchFamily="34" charset="0"/>
                <a:cs typeface="Times New Roman" panose="02020603050405020304" pitchFamily="18" charset="0"/>
              </a:rPr>
            </a:br>
            <a:r>
              <a:rPr lang="en-GB" sz="4800" b="1" dirty="0">
                <a:effectLst/>
                <a:latin typeface="Times New Roman" panose="02020603050405020304" pitchFamily="18" charset="0"/>
                <a:ea typeface="Calibri" panose="020F0502020204030204" pitchFamily="34" charset="0"/>
                <a:cs typeface="Times New Roman" panose="02020603050405020304" pitchFamily="18" charset="0"/>
              </a:rPr>
              <a:t>Witchcraft and the Law in Tanzania</a:t>
            </a:r>
            <a:br>
              <a:rPr lang="en-IN" sz="4800" dirty="0">
                <a:effectLst/>
                <a:latin typeface="Calibri" panose="020F0502020204030204" pitchFamily="34" charset="0"/>
                <a:ea typeface="Calibri" panose="020F0502020204030204" pitchFamily="34" charset="0"/>
                <a:cs typeface="Times New Roman" panose="02020603050405020304" pitchFamily="18" charset="0"/>
              </a:rPr>
            </a:br>
            <a:r>
              <a:rPr lang="en-GB" sz="4800" b="1" dirty="0">
                <a:effectLst/>
                <a:latin typeface="Times New Roman" panose="02020603050405020304" pitchFamily="18" charset="0"/>
                <a:ea typeface="Calibri" panose="020F0502020204030204" pitchFamily="34" charset="0"/>
                <a:cs typeface="Times New Roman" panose="02020603050405020304" pitchFamily="18" charset="0"/>
              </a:rPr>
              <a:t>A Presentation</a:t>
            </a:r>
            <a:br>
              <a:rPr lang="en-GB" sz="4800" b="1">
                <a:effectLst/>
                <a:latin typeface="Times New Roman" panose="02020603050405020304" pitchFamily="18" charset="0"/>
                <a:ea typeface="Calibri" panose="020F0502020204030204" pitchFamily="34" charset="0"/>
                <a:cs typeface="Times New Roman" panose="02020603050405020304" pitchFamily="18" charset="0"/>
              </a:rPr>
            </a:br>
            <a:r>
              <a:rPr lang="en-GB" sz="4800" b="1">
                <a:effectLst/>
                <a:latin typeface="Times New Roman" panose="02020603050405020304" pitchFamily="18" charset="0"/>
                <a:ea typeface="Calibri" panose="020F0502020204030204" pitchFamily="34" charset="0"/>
                <a:cs typeface="Times New Roman" panose="02020603050405020304" pitchFamily="18" charset="0"/>
              </a:rPr>
              <a:t>25/02/2021 </a:t>
            </a:r>
            <a:br>
              <a:rPr lang="en-IN" sz="1800" dirty="0">
                <a:effectLst/>
                <a:latin typeface="Calibri" panose="020F0502020204030204" pitchFamily="34" charset="0"/>
                <a:ea typeface="Calibri" panose="020F0502020204030204" pitchFamily="34" charset="0"/>
                <a:cs typeface="Times New Roman" panose="02020603050405020304" pitchFamily="18" charset="0"/>
              </a:rPr>
            </a:br>
            <a:endParaRPr lang="ru-RU" dirty="0"/>
          </a:p>
        </p:txBody>
      </p:sp>
      <p:sp>
        <p:nvSpPr>
          <p:cNvPr id="5" name="Text Placeholder 4">
            <a:extLst>
              <a:ext uri="{FF2B5EF4-FFF2-40B4-BE49-F238E27FC236}">
                <a16:creationId xmlns:a16="http://schemas.microsoft.com/office/drawing/2014/main" id="{B623514F-9C9F-4868-A7D9-66CAA07E615D}"/>
              </a:ext>
            </a:extLst>
          </p:cNvPr>
          <p:cNvSpPr>
            <a:spLocks noGrp="1"/>
          </p:cNvSpPr>
          <p:nvPr>
            <p:ph type="body" sz="quarter" idx="13"/>
          </p:nvPr>
        </p:nvSpPr>
        <p:spPr/>
        <p:txBody>
          <a:bodyPr/>
          <a:lstStyle/>
          <a:p>
            <a:pPr algn="ctr">
              <a:lnSpc>
                <a:spcPct val="115000"/>
              </a:lnSpc>
              <a:spcAft>
                <a:spcPts val="1000"/>
              </a:spcAft>
            </a:pPr>
            <a:r>
              <a:rPr lang="en-GB" sz="2800" b="1" dirty="0">
                <a:effectLst/>
                <a:latin typeface="Times New Roman" panose="02020603050405020304" pitchFamily="18" charset="0"/>
                <a:ea typeface="Calibri" panose="020F0502020204030204" pitchFamily="34" charset="0"/>
                <a:cs typeface="Times New Roman" panose="02020603050405020304" pitchFamily="18" charset="0"/>
              </a:rPr>
              <a:t>By </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en-GB" sz="2800" b="1" dirty="0">
                <a:effectLst/>
                <a:latin typeface="Times New Roman" panose="02020603050405020304" pitchFamily="18" charset="0"/>
                <a:ea typeface="Calibri" panose="020F0502020204030204" pitchFamily="34" charset="0"/>
                <a:cs typeface="Times New Roman" panose="02020603050405020304" pitchFamily="18" charset="0"/>
              </a:rPr>
              <a:t>Dr Simeon </a:t>
            </a:r>
            <a:r>
              <a:rPr lang="en-GB" sz="2800" b="1" dirty="0" err="1">
                <a:effectLst/>
                <a:latin typeface="Times New Roman" panose="02020603050405020304" pitchFamily="18" charset="0"/>
                <a:ea typeface="Calibri" panose="020F0502020204030204" pitchFamily="34" charset="0"/>
                <a:cs typeface="Times New Roman" panose="02020603050405020304" pitchFamily="18" charset="0"/>
              </a:rPr>
              <a:t>Mesaki</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142316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D8F9E36-CD39-4DDD-927C-C07E8C070A17}"/>
              </a:ext>
            </a:extLst>
          </p:cNvPr>
          <p:cNvSpPr>
            <a:spLocks noGrp="1"/>
          </p:cNvSpPr>
          <p:nvPr>
            <p:ph type="sldNum" sz="quarter" idx="10"/>
          </p:nvPr>
        </p:nvSpPr>
        <p:spPr/>
        <p:txBody>
          <a:bodyPr/>
          <a:lstStyle/>
          <a:p>
            <a:fld id="{D495E168-DA5E-4888-8D8A-92B118324C14}" type="slidenum">
              <a:rPr lang="en-US" smtClean="0"/>
              <a:pPr/>
              <a:t>10</a:t>
            </a:fld>
            <a:endParaRPr lang="en-US" dirty="0"/>
          </a:p>
        </p:txBody>
      </p:sp>
      <p:sp>
        <p:nvSpPr>
          <p:cNvPr id="7" name="Title 6">
            <a:extLst>
              <a:ext uri="{FF2B5EF4-FFF2-40B4-BE49-F238E27FC236}">
                <a16:creationId xmlns:a16="http://schemas.microsoft.com/office/drawing/2014/main" id="{90788F83-F4E6-4C6F-BBE6-97E309AD8350}"/>
              </a:ext>
            </a:extLst>
          </p:cNvPr>
          <p:cNvSpPr>
            <a:spLocks noGrp="1"/>
          </p:cNvSpPr>
          <p:nvPr>
            <p:ph type="title"/>
          </p:nvPr>
        </p:nvSpPr>
        <p:spPr>
          <a:xfrm>
            <a:off x="838200" y="1117671"/>
            <a:ext cx="10515600" cy="737806"/>
          </a:xfrm>
        </p:spPr>
        <p:txBody>
          <a:bodyPr>
            <a:normAutofit fontScale="90000"/>
          </a:bodyPr>
          <a:lstStyle/>
          <a:p>
            <a:r>
              <a:rPr lang="en-GB" sz="4400" b="1" dirty="0">
                <a:effectLst/>
                <a:latin typeface="Calibri" panose="020F0502020204030204" pitchFamily="34" charset="0"/>
                <a:ea typeface="Calibri" panose="020F0502020204030204" pitchFamily="34" charset="0"/>
                <a:cs typeface="Times New Roman" panose="02020603050405020304" pitchFamily="18" charset="0"/>
              </a:rPr>
              <a:t>DISCUSSION</a:t>
            </a:r>
            <a:br>
              <a:rPr lang="en-IN" sz="1800" dirty="0">
                <a:effectLst/>
                <a:latin typeface="Calibri" panose="020F0502020204030204" pitchFamily="34" charset="0"/>
                <a:ea typeface="Calibri" panose="020F0502020204030204" pitchFamily="34" charset="0"/>
                <a:cs typeface="Times New Roman" panose="02020603050405020304" pitchFamily="18" charset="0"/>
              </a:rPr>
            </a:br>
            <a:br>
              <a:rPr lang="en-IN" sz="1800" dirty="0">
                <a:effectLst/>
                <a:latin typeface="Calibri" panose="020F0502020204030204" pitchFamily="34" charset="0"/>
                <a:ea typeface="Calibri" panose="020F0502020204030204" pitchFamily="34" charset="0"/>
                <a:cs typeface="Times New Roman" panose="02020603050405020304" pitchFamily="18" charset="0"/>
              </a:rPr>
            </a:br>
            <a:br>
              <a:rPr lang="en-IN" sz="1800" dirty="0">
                <a:effectLst/>
                <a:latin typeface="Calibri" panose="020F0502020204030204" pitchFamily="34" charset="0"/>
                <a:ea typeface="Calibri" panose="020F0502020204030204" pitchFamily="34" charset="0"/>
                <a:cs typeface="Times New Roman" panose="02020603050405020304" pitchFamily="18" charset="0"/>
              </a:rPr>
            </a:br>
            <a:br>
              <a:rPr lang="en-IN" sz="1800" dirty="0">
                <a:effectLst/>
                <a:latin typeface="Calibri" panose="020F0502020204030204" pitchFamily="34" charset="0"/>
                <a:ea typeface="Calibri" panose="020F0502020204030204" pitchFamily="34" charset="0"/>
                <a:cs typeface="Times New Roman" panose="02020603050405020304" pitchFamily="18" charset="0"/>
              </a:rPr>
            </a:br>
            <a:endParaRPr lang="en-IN" dirty="0"/>
          </a:p>
        </p:txBody>
      </p:sp>
      <p:sp>
        <p:nvSpPr>
          <p:cNvPr id="9" name="Title 3">
            <a:extLst>
              <a:ext uri="{FF2B5EF4-FFF2-40B4-BE49-F238E27FC236}">
                <a16:creationId xmlns:a16="http://schemas.microsoft.com/office/drawing/2014/main" id="{91B2403E-C3D6-4C85-9829-A8E3BE19C7EF}"/>
              </a:ext>
            </a:extLst>
          </p:cNvPr>
          <p:cNvSpPr txBox="1">
            <a:spLocks/>
          </p:cNvSpPr>
          <p:nvPr/>
        </p:nvSpPr>
        <p:spPr>
          <a:xfrm>
            <a:off x="838200" y="679508"/>
            <a:ext cx="10515600" cy="5931016"/>
          </a:xfrm>
          <a:prstGeom prst="rect">
            <a:avLst/>
          </a:prstGeom>
        </p:spPr>
        <p:txBody>
          <a:bodyPr vert="horz" lIns="0" tIns="45720" rIns="0" bIns="45720" rtlCol="0" anchor="ctr">
            <a:normAutofit/>
          </a:bodyPr>
          <a:lstStyle>
            <a:lvl1pPr algn="ctr" defTabSz="914400" rtl="0" eaLnBrk="1" latinLnBrk="0" hangingPunct="1">
              <a:lnSpc>
                <a:spcPct val="90000"/>
              </a:lnSpc>
              <a:spcBef>
                <a:spcPct val="0"/>
              </a:spcBef>
              <a:buNone/>
              <a:defRPr sz="5000" b="0" kern="1200">
                <a:solidFill>
                  <a:schemeClr val="bg1"/>
                </a:solidFill>
                <a:latin typeface="+mj-lt"/>
                <a:ea typeface="+mj-ea"/>
                <a:cs typeface="+mj-cs"/>
              </a:defRPr>
            </a:lvl1pPr>
          </a:lstStyle>
          <a:p>
            <a:pPr marL="342900" lvl="0" indent="-342900" algn="l">
              <a:lnSpc>
                <a:spcPct val="115000"/>
              </a:lnSpc>
              <a:spcAft>
                <a:spcPts val="1000"/>
              </a:spcAft>
              <a:buFont typeface="Symbol" panose="05050102010706020507" pitchFamily="18" charset="2"/>
              <a:buChar char=""/>
            </a:pPr>
            <a:endParaRPr lang="en-US" sz="2400" b="1" dirty="0"/>
          </a:p>
        </p:txBody>
      </p:sp>
      <p:sp>
        <p:nvSpPr>
          <p:cNvPr id="6" name="TextBox 5">
            <a:extLst>
              <a:ext uri="{FF2B5EF4-FFF2-40B4-BE49-F238E27FC236}">
                <a16:creationId xmlns:a16="http://schemas.microsoft.com/office/drawing/2014/main" id="{2EFF4097-E699-4195-A468-9E3F6CA63021}"/>
              </a:ext>
            </a:extLst>
          </p:cNvPr>
          <p:cNvSpPr txBox="1"/>
          <p:nvPr/>
        </p:nvSpPr>
        <p:spPr>
          <a:xfrm>
            <a:off x="838200" y="1390677"/>
            <a:ext cx="10679883" cy="4349652"/>
          </a:xfrm>
          <a:prstGeom prst="rect">
            <a:avLst/>
          </a:prstGeom>
          <a:noFill/>
        </p:spPr>
        <p:txBody>
          <a:bodyPr wrap="square">
            <a:spAutoFit/>
          </a:bodyPr>
          <a:lstStyle/>
          <a:p>
            <a:pPr marL="342900" lvl="0" indent="-342900">
              <a:lnSpc>
                <a:spcPct val="115000"/>
              </a:lnSpc>
              <a:spcAft>
                <a:spcPts val="1000"/>
              </a:spcAft>
              <a:buFont typeface="Symbol" panose="05050102010706020507" pitchFamily="18" charset="2"/>
              <a:buChar char=""/>
            </a:pPr>
            <a:r>
              <a:rPr lang="en-GB"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 former colonial chief justice observed that the definition of witchcraft was “not remarkable for its lucidity" (Abrahams, 1934). </a:t>
            </a:r>
            <a:endParaRPr lang="en-IN"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en-GB"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This legal relic of the colonial past and its jargoned language has continued to be the main instrument dealing with witchcraft but fail to describe the crime properly for the  Act is as controversial as the subject it is intended to address. The 2002 revision to the ordinance only alters the severity of the punishment but leave the ambiguity about occult power (etc...) intact.</a:t>
            </a:r>
            <a:endParaRPr lang="en-IN"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en-GB"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There are conceptual and definitional inadequacies of the witchcraft law. For example it denies the existence of the very subject matter of the crime to be controlled by referring to the “so-called” craft (cf. purported occult power and the purported possession of occult knowledge). </a:t>
            </a:r>
            <a:endParaRPr lang="en-IN"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en-GB"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 vague law is useless as it lacks in precision and does not give sufficient guidance for legal arguments.</a:t>
            </a:r>
            <a:endParaRPr lang="en-IN"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423675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D8F9E36-CD39-4DDD-927C-C07E8C070A17}"/>
              </a:ext>
            </a:extLst>
          </p:cNvPr>
          <p:cNvSpPr>
            <a:spLocks noGrp="1"/>
          </p:cNvSpPr>
          <p:nvPr>
            <p:ph type="sldNum" sz="quarter" idx="10"/>
          </p:nvPr>
        </p:nvSpPr>
        <p:spPr/>
        <p:txBody>
          <a:bodyPr/>
          <a:lstStyle/>
          <a:p>
            <a:fld id="{D495E168-DA5E-4888-8D8A-92B118324C14}" type="slidenum">
              <a:rPr lang="en-US" smtClean="0"/>
              <a:pPr/>
              <a:t>11</a:t>
            </a:fld>
            <a:endParaRPr lang="en-US" dirty="0"/>
          </a:p>
        </p:txBody>
      </p:sp>
      <p:sp>
        <p:nvSpPr>
          <p:cNvPr id="7" name="Title 6">
            <a:extLst>
              <a:ext uri="{FF2B5EF4-FFF2-40B4-BE49-F238E27FC236}">
                <a16:creationId xmlns:a16="http://schemas.microsoft.com/office/drawing/2014/main" id="{90788F83-F4E6-4C6F-BBE6-97E309AD8350}"/>
              </a:ext>
            </a:extLst>
          </p:cNvPr>
          <p:cNvSpPr>
            <a:spLocks noGrp="1"/>
          </p:cNvSpPr>
          <p:nvPr>
            <p:ph type="title"/>
          </p:nvPr>
        </p:nvSpPr>
        <p:spPr>
          <a:xfrm>
            <a:off x="838200" y="1117671"/>
            <a:ext cx="10515600" cy="737806"/>
          </a:xfrm>
        </p:spPr>
        <p:txBody>
          <a:bodyPr>
            <a:normAutofit fontScale="90000"/>
          </a:bodyPr>
          <a:lstStyle/>
          <a:p>
            <a:r>
              <a:rPr lang="en-GB" sz="4400" b="1" dirty="0">
                <a:effectLst/>
                <a:latin typeface="Calibri" panose="020F0502020204030204" pitchFamily="34" charset="0"/>
                <a:ea typeface="Calibri" panose="020F0502020204030204" pitchFamily="34" charset="0"/>
                <a:cs typeface="Times New Roman" panose="02020603050405020304" pitchFamily="18" charset="0"/>
              </a:rPr>
              <a:t>CONCLUSION: PROSECUTION VS. EDUCATION</a:t>
            </a:r>
            <a:br>
              <a:rPr lang="en-IN" sz="1800" dirty="0">
                <a:effectLst/>
                <a:latin typeface="Calibri" panose="020F0502020204030204" pitchFamily="34" charset="0"/>
                <a:ea typeface="Calibri" panose="020F0502020204030204" pitchFamily="34" charset="0"/>
                <a:cs typeface="Times New Roman" panose="02020603050405020304" pitchFamily="18" charset="0"/>
              </a:rPr>
            </a:br>
            <a:br>
              <a:rPr lang="en-IN" sz="1800" dirty="0">
                <a:effectLst/>
                <a:latin typeface="Calibri" panose="020F0502020204030204" pitchFamily="34" charset="0"/>
                <a:ea typeface="Calibri" panose="020F0502020204030204" pitchFamily="34" charset="0"/>
                <a:cs typeface="Times New Roman" panose="02020603050405020304" pitchFamily="18" charset="0"/>
              </a:rPr>
            </a:br>
            <a:br>
              <a:rPr lang="en-IN" sz="1800" dirty="0">
                <a:effectLst/>
                <a:latin typeface="Calibri" panose="020F0502020204030204" pitchFamily="34" charset="0"/>
                <a:ea typeface="Calibri" panose="020F0502020204030204" pitchFamily="34" charset="0"/>
                <a:cs typeface="Times New Roman" panose="02020603050405020304" pitchFamily="18" charset="0"/>
              </a:rPr>
            </a:br>
            <a:br>
              <a:rPr lang="en-IN" sz="1800" dirty="0">
                <a:effectLst/>
                <a:latin typeface="Calibri" panose="020F0502020204030204" pitchFamily="34" charset="0"/>
                <a:ea typeface="Calibri" panose="020F0502020204030204" pitchFamily="34" charset="0"/>
                <a:cs typeface="Times New Roman" panose="02020603050405020304" pitchFamily="18" charset="0"/>
              </a:rPr>
            </a:br>
            <a:br>
              <a:rPr lang="en-IN" sz="1800" dirty="0">
                <a:effectLst/>
                <a:latin typeface="Calibri" panose="020F0502020204030204" pitchFamily="34" charset="0"/>
                <a:ea typeface="Calibri" panose="020F0502020204030204" pitchFamily="34" charset="0"/>
                <a:cs typeface="Times New Roman" panose="02020603050405020304" pitchFamily="18" charset="0"/>
              </a:rPr>
            </a:br>
            <a:endParaRPr lang="en-IN" dirty="0"/>
          </a:p>
        </p:txBody>
      </p:sp>
      <p:sp>
        <p:nvSpPr>
          <p:cNvPr id="9" name="Title 3">
            <a:extLst>
              <a:ext uri="{FF2B5EF4-FFF2-40B4-BE49-F238E27FC236}">
                <a16:creationId xmlns:a16="http://schemas.microsoft.com/office/drawing/2014/main" id="{91B2403E-C3D6-4C85-9829-A8E3BE19C7EF}"/>
              </a:ext>
            </a:extLst>
          </p:cNvPr>
          <p:cNvSpPr txBox="1">
            <a:spLocks/>
          </p:cNvSpPr>
          <p:nvPr/>
        </p:nvSpPr>
        <p:spPr>
          <a:xfrm>
            <a:off x="838200" y="679508"/>
            <a:ext cx="10515600" cy="5931016"/>
          </a:xfrm>
          <a:prstGeom prst="rect">
            <a:avLst/>
          </a:prstGeom>
        </p:spPr>
        <p:txBody>
          <a:bodyPr vert="horz" lIns="0" tIns="45720" rIns="0" bIns="45720" rtlCol="0" anchor="ctr">
            <a:normAutofit/>
          </a:bodyPr>
          <a:lstStyle>
            <a:lvl1pPr algn="ctr" defTabSz="914400" rtl="0" eaLnBrk="1" latinLnBrk="0" hangingPunct="1">
              <a:lnSpc>
                <a:spcPct val="90000"/>
              </a:lnSpc>
              <a:spcBef>
                <a:spcPct val="0"/>
              </a:spcBef>
              <a:buNone/>
              <a:defRPr sz="5000" b="0" kern="1200">
                <a:solidFill>
                  <a:schemeClr val="bg1"/>
                </a:solidFill>
                <a:latin typeface="+mj-lt"/>
                <a:ea typeface="+mj-ea"/>
                <a:cs typeface="+mj-cs"/>
              </a:defRPr>
            </a:lvl1pPr>
          </a:lstStyle>
          <a:p>
            <a:pPr marL="342900" lvl="0" indent="-342900" algn="l">
              <a:lnSpc>
                <a:spcPct val="115000"/>
              </a:lnSpc>
              <a:spcAft>
                <a:spcPts val="1000"/>
              </a:spcAft>
              <a:buFont typeface="Symbol" panose="05050102010706020507" pitchFamily="18" charset="2"/>
              <a:buChar char=""/>
            </a:pPr>
            <a:endParaRPr lang="en-US" sz="2400" b="1" dirty="0"/>
          </a:p>
        </p:txBody>
      </p:sp>
      <p:sp>
        <p:nvSpPr>
          <p:cNvPr id="6" name="TextBox 5">
            <a:extLst>
              <a:ext uri="{FF2B5EF4-FFF2-40B4-BE49-F238E27FC236}">
                <a16:creationId xmlns:a16="http://schemas.microsoft.com/office/drawing/2014/main" id="{2EFF4097-E699-4195-A468-9E3F6CA63021}"/>
              </a:ext>
            </a:extLst>
          </p:cNvPr>
          <p:cNvSpPr txBox="1"/>
          <p:nvPr/>
        </p:nvSpPr>
        <p:spPr>
          <a:xfrm>
            <a:off x="782954" y="1117671"/>
            <a:ext cx="10679883" cy="5526385"/>
          </a:xfrm>
          <a:prstGeom prst="rect">
            <a:avLst/>
          </a:prstGeom>
          <a:noFill/>
        </p:spPr>
        <p:txBody>
          <a:bodyPr wrap="square">
            <a:spAutoFit/>
          </a:bodyPr>
          <a:lstStyle/>
          <a:p>
            <a:pPr marL="342900" lvl="0" indent="-342900">
              <a:lnSpc>
                <a:spcPct val="115000"/>
              </a:lnSpc>
              <a:spcAft>
                <a:spcPts val="1000"/>
              </a:spcAft>
              <a:buFont typeface="Symbol" panose="05050102010706020507" pitchFamily="18" charset="2"/>
              <a:buChar char=""/>
            </a:pPr>
            <a:r>
              <a:rPr lang="en-GB"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In its 2008 human rights report, the Tanzania Legal and Human Rights Centre (2009) concludes that belief in witchcraft in the country is reinforced and legitimized by the existence of the Witchcraft Act which is a reflection of the societal perception that witchcraft is undesirable and it is necessary to punish those who practice witchcraft. </a:t>
            </a:r>
            <a:endParaRPr lang="en-IN"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en-GB"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It goes on to point out that ironically, most actions commenced under this Act have been initiated against a person who has accused another person of practicing witchcraft, rather than a person being charged with the practice of witchcraft. </a:t>
            </a:r>
            <a:endParaRPr lang="en-IN"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en-GB"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It concludes that the Witchcraft Act is an outdated act that should be repealed and that the continued existence of the Act only serves to reinforce beliefs in witchcraft.</a:t>
            </a:r>
            <a:endParaRPr lang="en-IN"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en-GB"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It recommends that the government should educate people about the fallacy of believing in witchcraft and persecuting people on suspicions of witchcraft. </a:t>
            </a:r>
            <a:endParaRPr lang="en-IN"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en-GB"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Indeed Reynolds (1963:165) has long advised that witchcraft, like belief in religion or racism, “…may not be eradicated by the stroke of the pen or fortuitous prosecutions ...the cure, if this is an appropriate expression, is the removal of ignorance by introducing a scientific view of the world through educating the masses".</a:t>
            </a:r>
            <a:endParaRPr lang="en-IN"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endParaRPr lang="en-IN"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443097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2C77C5D-1541-4D4C-8CD9-E4CB2D74FBB4}"/>
              </a:ext>
            </a:extLst>
          </p:cNvPr>
          <p:cNvSpPr>
            <a:spLocks noGrp="1"/>
          </p:cNvSpPr>
          <p:nvPr>
            <p:ph type="title"/>
          </p:nvPr>
        </p:nvSpPr>
        <p:spPr/>
        <p:txBody>
          <a:bodyPr/>
          <a:lstStyle/>
          <a:p>
            <a:r>
              <a:rPr lang="en-US" dirty="0"/>
              <a:t>Thank you</a:t>
            </a:r>
          </a:p>
        </p:txBody>
      </p:sp>
      <p:sp>
        <p:nvSpPr>
          <p:cNvPr id="4" name="Text Placeholder 3">
            <a:extLst>
              <a:ext uri="{FF2B5EF4-FFF2-40B4-BE49-F238E27FC236}">
                <a16:creationId xmlns:a16="http://schemas.microsoft.com/office/drawing/2014/main" id="{049B0BE2-2BDB-48DC-AE9B-F3B9BACA8247}"/>
              </a:ext>
            </a:extLst>
          </p:cNvPr>
          <p:cNvSpPr>
            <a:spLocks noGrp="1"/>
          </p:cNvSpPr>
          <p:nvPr>
            <p:ph type="body" sz="quarter" idx="16"/>
          </p:nvPr>
        </p:nvSpPr>
        <p:spPr>
          <a:xfrm>
            <a:off x="838200" y="1883192"/>
            <a:ext cx="10515599" cy="629105"/>
          </a:xfrm>
        </p:spPr>
        <p:txBody>
          <a:bodyPr/>
          <a:lstStyle/>
          <a:p>
            <a:r>
              <a:rPr lang="en-US" sz="3600" b="1" dirty="0">
                <a:solidFill>
                  <a:schemeClr val="bg1"/>
                </a:solidFill>
              </a:rPr>
              <a:t>Comments and Suggestions </a:t>
            </a:r>
          </a:p>
        </p:txBody>
      </p:sp>
      <p:sp>
        <p:nvSpPr>
          <p:cNvPr id="3" name="Footer Placeholder 2">
            <a:extLst>
              <a:ext uri="{FF2B5EF4-FFF2-40B4-BE49-F238E27FC236}">
                <a16:creationId xmlns:a16="http://schemas.microsoft.com/office/drawing/2014/main" id="{20ED71B1-7851-43AD-8F7D-18071590E8BF}"/>
              </a:ext>
            </a:extLst>
          </p:cNvPr>
          <p:cNvSpPr>
            <a:spLocks noGrp="1"/>
          </p:cNvSpPr>
          <p:nvPr>
            <p:ph type="ftr" sz="quarter" idx="12"/>
          </p:nvPr>
        </p:nvSpPr>
        <p:spPr/>
        <p:txBody>
          <a:bodyPr/>
          <a:lstStyle/>
          <a:p>
            <a:r>
              <a:rPr lang="en-US" dirty="0"/>
              <a:t>ADD A FOOTER</a:t>
            </a:r>
          </a:p>
        </p:txBody>
      </p:sp>
      <p:sp>
        <p:nvSpPr>
          <p:cNvPr id="2" name="Slide Number Placeholder 1">
            <a:extLst>
              <a:ext uri="{FF2B5EF4-FFF2-40B4-BE49-F238E27FC236}">
                <a16:creationId xmlns:a16="http://schemas.microsoft.com/office/drawing/2014/main" id="{95F1F869-7372-4C01-A626-993295149E3E}"/>
              </a:ext>
            </a:extLst>
          </p:cNvPr>
          <p:cNvSpPr>
            <a:spLocks noGrp="1"/>
          </p:cNvSpPr>
          <p:nvPr>
            <p:ph type="sldNum" sz="quarter" idx="10"/>
          </p:nvPr>
        </p:nvSpPr>
        <p:spPr/>
        <p:txBody>
          <a:bodyPr/>
          <a:lstStyle/>
          <a:p>
            <a:fld id="{D495E168-DA5E-4888-8D8A-92B118324C14}" type="slidenum">
              <a:rPr lang="en-US" smtClean="0"/>
              <a:pPr/>
              <a:t>12</a:t>
            </a:fld>
            <a:endParaRPr lang="en-US" dirty="0"/>
          </a:p>
        </p:txBody>
      </p:sp>
    </p:spTree>
    <p:extLst>
      <p:ext uri="{BB962C8B-B14F-4D97-AF65-F5344CB8AC3E}">
        <p14:creationId xmlns:p14="http://schemas.microsoft.com/office/powerpoint/2010/main" val="4243905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DADF0-23DD-491B-8755-2E19692F9B18}"/>
              </a:ext>
            </a:extLst>
          </p:cNvPr>
          <p:cNvSpPr>
            <a:spLocks noGrp="1"/>
          </p:cNvSpPr>
          <p:nvPr>
            <p:ph type="title"/>
          </p:nvPr>
        </p:nvSpPr>
        <p:spPr>
          <a:xfrm>
            <a:off x="955646" y="516382"/>
            <a:ext cx="10515600" cy="782638"/>
          </a:xfrm>
        </p:spPr>
        <p:txBody>
          <a:bodyPr>
            <a:normAutofit fontScale="90000"/>
          </a:bodyPr>
          <a:lstStyle/>
          <a:p>
            <a:pPr>
              <a:lnSpc>
                <a:spcPct val="115000"/>
              </a:lnSpc>
              <a:spcAft>
                <a:spcPts val="1000"/>
              </a:spcAft>
            </a:pPr>
            <a:br>
              <a:rPr lang="en-IN" sz="1800" dirty="0">
                <a:effectLst/>
                <a:latin typeface="Calibri" panose="020F0502020204030204" pitchFamily="34" charset="0"/>
                <a:ea typeface="Calibri" panose="020F0502020204030204" pitchFamily="34" charset="0"/>
                <a:cs typeface="Times New Roman" panose="02020603050405020304" pitchFamily="18" charset="0"/>
              </a:rPr>
            </a:br>
            <a:r>
              <a:rPr lang="en-GB" sz="4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INTRODUCTION</a:t>
            </a:r>
            <a:br>
              <a:rPr lang="en-IN"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Slide Number Placeholder 2">
            <a:extLst>
              <a:ext uri="{FF2B5EF4-FFF2-40B4-BE49-F238E27FC236}">
                <a16:creationId xmlns:a16="http://schemas.microsoft.com/office/drawing/2014/main" id="{73E7209B-EA97-4E46-B935-409525612C95}"/>
              </a:ext>
            </a:extLst>
          </p:cNvPr>
          <p:cNvSpPr>
            <a:spLocks noGrp="1"/>
          </p:cNvSpPr>
          <p:nvPr>
            <p:ph type="sldNum" sz="quarter" idx="10"/>
          </p:nvPr>
        </p:nvSpPr>
        <p:spPr/>
        <p:txBody>
          <a:bodyPr/>
          <a:lstStyle/>
          <a:p>
            <a:fld id="{D495E168-DA5E-4888-8D8A-92B118324C14}" type="slidenum">
              <a:rPr lang="en-US" smtClean="0"/>
              <a:pPr/>
              <a:t>2</a:t>
            </a:fld>
            <a:endParaRPr lang="en-US" dirty="0"/>
          </a:p>
        </p:txBody>
      </p:sp>
      <p:sp>
        <p:nvSpPr>
          <p:cNvPr id="5" name="Text Placeholder 4">
            <a:extLst>
              <a:ext uri="{FF2B5EF4-FFF2-40B4-BE49-F238E27FC236}">
                <a16:creationId xmlns:a16="http://schemas.microsoft.com/office/drawing/2014/main" id="{171A006E-2552-45AA-81E6-9D6D26A503C2}"/>
              </a:ext>
            </a:extLst>
          </p:cNvPr>
          <p:cNvSpPr>
            <a:spLocks noGrp="1"/>
          </p:cNvSpPr>
          <p:nvPr>
            <p:ph type="body" sz="quarter" idx="1"/>
          </p:nvPr>
        </p:nvSpPr>
        <p:spPr>
          <a:xfrm>
            <a:off x="896923" y="3428998"/>
            <a:ext cx="10515600" cy="2689485"/>
          </a:xfrm>
        </p:spPr>
        <p:txBody>
          <a:bodyPr>
            <a:normAutofit/>
          </a:bodyPr>
          <a:lstStyle/>
          <a:p>
            <a:pPr marL="342900" lvl="0" indent="-342900">
              <a:lnSpc>
                <a:spcPct val="115000"/>
              </a:lnSpc>
              <a:spcAft>
                <a:spcPts val="1000"/>
              </a:spcAft>
              <a:buFont typeface="Symbol" panose="05050102010706020507" pitchFamily="18" charset="2"/>
              <a:buChar char=""/>
            </a:pPr>
            <a:r>
              <a:rPr lang="en-GB"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The Government of Tanzania recognises the seriousness of the witchcraft problem in the country but despite this awareness of witchcraft as a social problem, the Government has yet to formulate an explicit strategy for dealing with witchcraft, relying as it does, like other governments in the region on colonial legal instruments in attempting to come to grips with the intriguing phenomenon. </a:t>
            </a:r>
            <a:endParaRPr lang="en-IN"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en-GB"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In this presentation I provide the historical development of the law against the phenomenon and its ineffectiveness in dealing with the scourge.</a:t>
            </a:r>
            <a:endParaRPr lang="en-IN"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343897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D8F9E36-CD39-4DDD-927C-C07E8C070A17}"/>
              </a:ext>
            </a:extLst>
          </p:cNvPr>
          <p:cNvSpPr>
            <a:spLocks noGrp="1"/>
          </p:cNvSpPr>
          <p:nvPr>
            <p:ph type="sldNum" sz="quarter" idx="10"/>
          </p:nvPr>
        </p:nvSpPr>
        <p:spPr/>
        <p:txBody>
          <a:bodyPr/>
          <a:lstStyle/>
          <a:p>
            <a:fld id="{D495E168-DA5E-4888-8D8A-92B118324C14}" type="slidenum">
              <a:rPr lang="en-US" smtClean="0"/>
              <a:pPr/>
              <a:t>3</a:t>
            </a:fld>
            <a:endParaRPr lang="en-US" dirty="0"/>
          </a:p>
        </p:txBody>
      </p:sp>
      <p:sp>
        <p:nvSpPr>
          <p:cNvPr id="7" name="Title 6">
            <a:extLst>
              <a:ext uri="{FF2B5EF4-FFF2-40B4-BE49-F238E27FC236}">
                <a16:creationId xmlns:a16="http://schemas.microsoft.com/office/drawing/2014/main" id="{90788F83-F4E6-4C6F-BBE6-97E309AD8350}"/>
              </a:ext>
            </a:extLst>
          </p:cNvPr>
          <p:cNvSpPr>
            <a:spLocks noGrp="1"/>
          </p:cNvSpPr>
          <p:nvPr>
            <p:ph type="title"/>
          </p:nvPr>
        </p:nvSpPr>
        <p:spPr>
          <a:xfrm>
            <a:off x="838200" y="713489"/>
            <a:ext cx="10515600" cy="737806"/>
          </a:xfrm>
        </p:spPr>
        <p:txBody>
          <a:bodyPr>
            <a:normAutofit fontScale="90000"/>
          </a:bodyPr>
          <a:lstStyle/>
          <a:p>
            <a:r>
              <a:rPr lang="en-GB" sz="4400" b="1" dirty="0">
                <a:effectLst/>
                <a:latin typeface="Calibri" panose="020F0502020204030204" pitchFamily="34" charset="0"/>
                <a:ea typeface="Calibri" panose="020F0502020204030204" pitchFamily="34" charset="0"/>
                <a:cs typeface="Times New Roman" panose="02020603050405020304" pitchFamily="18" charset="0"/>
              </a:rPr>
              <a:t>WITCHCRAFT AND BRITISH JURISPRUDENCE</a:t>
            </a:r>
            <a:br>
              <a:rPr lang="en-IN" sz="1800" dirty="0">
                <a:effectLst/>
                <a:latin typeface="Calibri" panose="020F0502020204030204" pitchFamily="34" charset="0"/>
                <a:ea typeface="Calibri" panose="020F0502020204030204" pitchFamily="34" charset="0"/>
                <a:cs typeface="Times New Roman" panose="02020603050405020304" pitchFamily="18" charset="0"/>
              </a:rPr>
            </a:br>
            <a:endParaRPr lang="en-IN" dirty="0"/>
          </a:p>
        </p:txBody>
      </p:sp>
      <p:sp>
        <p:nvSpPr>
          <p:cNvPr id="9" name="Title 3">
            <a:extLst>
              <a:ext uri="{FF2B5EF4-FFF2-40B4-BE49-F238E27FC236}">
                <a16:creationId xmlns:a16="http://schemas.microsoft.com/office/drawing/2014/main" id="{91B2403E-C3D6-4C85-9829-A8E3BE19C7EF}"/>
              </a:ext>
            </a:extLst>
          </p:cNvPr>
          <p:cNvSpPr txBox="1">
            <a:spLocks/>
          </p:cNvSpPr>
          <p:nvPr/>
        </p:nvSpPr>
        <p:spPr>
          <a:xfrm>
            <a:off x="754310" y="1157681"/>
            <a:ext cx="10515600" cy="5931016"/>
          </a:xfrm>
          <a:prstGeom prst="rect">
            <a:avLst/>
          </a:prstGeom>
        </p:spPr>
        <p:txBody>
          <a:bodyPr vert="horz" lIns="0" tIns="45720" rIns="0" bIns="45720" rtlCol="0" anchor="ctr">
            <a:normAutofit/>
          </a:bodyPr>
          <a:lstStyle>
            <a:lvl1pPr algn="ctr" defTabSz="914400" rtl="0" eaLnBrk="1" latinLnBrk="0" hangingPunct="1">
              <a:lnSpc>
                <a:spcPct val="90000"/>
              </a:lnSpc>
              <a:spcBef>
                <a:spcPct val="0"/>
              </a:spcBef>
              <a:buNone/>
              <a:defRPr sz="5000" b="0" kern="1200">
                <a:solidFill>
                  <a:schemeClr val="bg1"/>
                </a:solidFill>
                <a:latin typeface="+mj-lt"/>
                <a:ea typeface="+mj-ea"/>
                <a:cs typeface="+mj-cs"/>
              </a:defRPr>
            </a:lvl1pPr>
          </a:lstStyle>
          <a:p>
            <a:pPr marL="285750" indent="-285750" algn="l">
              <a:lnSpc>
                <a:spcPct val="115000"/>
              </a:lnSpc>
              <a:spcAft>
                <a:spcPts val="1000"/>
              </a:spcAft>
              <a:buFont typeface="Arial" panose="020B0604020202020204" pitchFamily="34" charset="0"/>
              <a:buChar char="•"/>
            </a:pPr>
            <a:r>
              <a:rPr lang="en-GB" sz="1800" b="1" dirty="0">
                <a:latin typeface="Calibri" panose="020F0502020204030204" pitchFamily="34" charset="0"/>
                <a:ea typeface="Calibri" panose="020F0502020204030204" pitchFamily="34" charset="0"/>
                <a:cs typeface="Times New Roman" panose="02020603050405020304" pitchFamily="18" charset="0"/>
              </a:rPr>
              <a:t>Before colonial rule, witchcraft formed an integral part of social structure in most traditional African societies. In dealing with the problem, various tenets of customary law provided sanctions aimed at restitution as well as varying punishments depending on the severity of the witchcraft abuses. The major institution for control of witchcraft was divination and the ordeal. The identification of witches was in the hands of specialists who were part of the ruling establishment. Depending on the seriousness of the witch acts, punishment ranged from ostracism to compensation; from enslavement to execution of the culprit(s).  There were also "cleansing" events for individuals or whole communities to rid society of the affliction.</a:t>
            </a:r>
          </a:p>
          <a:p>
            <a:pPr marL="285750" indent="-285750" algn="l">
              <a:lnSpc>
                <a:spcPct val="115000"/>
              </a:lnSpc>
              <a:spcAft>
                <a:spcPts val="1000"/>
              </a:spcAft>
              <a:buFont typeface="Arial" panose="020B0604020202020204" pitchFamily="34" charset="0"/>
              <a:buChar char="•"/>
            </a:pPr>
            <a:r>
              <a:rPr lang="en-GB" sz="1800" b="1" dirty="0">
                <a:latin typeface="Calibri" panose="020F0502020204030204" pitchFamily="34" charset="0"/>
                <a:ea typeface="Calibri" panose="020F0502020204030204" pitchFamily="34" charset="0"/>
                <a:cs typeface="Times New Roman" panose="02020603050405020304" pitchFamily="18" charset="0"/>
              </a:rPr>
              <a:t>The British anti-witchcraft strategy in the colonies reflected its own legal history towards the problem. In the 1735 Act, witchcraft beliefs and practices were referred to as "pretences", sorcery, enchantment or conjuration.</a:t>
            </a:r>
          </a:p>
          <a:p>
            <a:pPr marL="285750" indent="-285750" algn="l">
              <a:lnSpc>
                <a:spcPct val="115000"/>
              </a:lnSpc>
              <a:spcAft>
                <a:spcPts val="1000"/>
              </a:spcAft>
              <a:buFont typeface="Arial" panose="020B0604020202020204" pitchFamily="34" charset="0"/>
              <a:buChar char="•"/>
            </a:pPr>
            <a:r>
              <a:rPr lang="en-GB" sz="1800" b="1" dirty="0">
                <a:latin typeface="Calibri" panose="020F0502020204030204" pitchFamily="34" charset="0"/>
                <a:ea typeface="Calibri" panose="020F0502020204030204" pitchFamily="34" charset="0"/>
                <a:cs typeface="Times New Roman" panose="02020603050405020304" pitchFamily="18" charset="0"/>
              </a:rPr>
              <a:t>Thus when colonial legislators confronted the problem of witchcraft in Africa, the official view was the sceptical as per the 1735 law. Punishment differed: in N. Rhodesia  it was severe (7 years’ imprisonment); in Nigeria an accused received 6 months; in Kenya or Tanganyika one year; in Uganda 5 years.  </a:t>
            </a:r>
            <a:br>
              <a:rPr lang="en-IN" sz="1800" dirty="0">
                <a:latin typeface="Calibri" panose="020F0502020204030204" pitchFamily="34" charset="0"/>
                <a:ea typeface="Calibri" panose="020F0502020204030204" pitchFamily="34" charset="0"/>
                <a:cs typeface="Times New Roman" panose="02020603050405020304" pitchFamily="18" charset="0"/>
              </a:rPr>
            </a:br>
            <a:endParaRPr lang="en-US" dirty="0"/>
          </a:p>
        </p:txBody>
      </p:sp>
    </p:spTree>
    <p:extLst>
      <p:ext uri="{BB962C8B-B14F-4D97-AF65-F5344CB8AC3E}">
        <p14:creationId xmlns:p14="http://schemas.microsoft.com/office/powerpoint/2010/main" val="491993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D8F9E36-CD39-4DDD-927C-C07E8C070A17}"/>
              </a:ext>
            </a:extLst>
          </p:cNvPr>
          <p:cNvSpPr>
            <a:spLocks noGrp="1"/>
          </p:cNvSpPr>
          <p:nvPr>
            <p:ph type="sldNum" sz="quarter" idx="10"/>
          </p:nvPr>
        </p:nvSpPr>
        <p:spPr/>
        <p:txBody>
          <a:bodyPr/>
          <a:lstStyle/>
          <a:p>
            <a:fld id="{D495E168-DA5E-4888-8D8A-92B118324C14}" type="slidenum">
              <a:rPr lang="en-US" smtClean="0"/>
              <a:pPr/>
              <a:t>4</a:t>
            </a:fld>
            <a:endParaRPr lang="en-US" dirty="0"/>
          </a:p>
        </p:txBody>
      </p:sp>
      <p:sp>
        <p:nvSpPr>
          <p:cNvPr id="7" name="Title 6">
            <a:extLst>
              <a:ext uri="{FF2B5EF4-FFF2-40B4-BE49-F238E27FC236}">
                <a16:creationId xmlns:a16="http://schemas.microsoft.com/office/drawing/2014/main" id="{90788F83-F4E6-4C6F-BBE6-97E309AD8350}"/>
              </a:ext>
            </a:extLst>
          </p:cNvPr>
          <p:cNvSpPr>
            <a:spLocks noGrp="1"/>
          </p:cNvSpPr>
          <p:nvPr>
            <p:ph type="title"/>
          </p:nvPr>
        </p:nvSpPr>
        <p:spPr>
          <a:xfrm>
            <a:off x="838200" y="713489"/>
            <a:ext cx="10515600" cy="737806"/>
          </a:xfrm>
        </p:spPr>
        <p:txBody>
          <a:bodyPr>
            <a:normAutofit fontScale="90000"/>
          </a:bodyPr>
          <a:lstStyle/>
          <a:p>
            <a:r>
              <a:rPr lang="en-GB" sz="4400" b="1" dirty="0">
                <a:effectLst/>
                <a:latin typeface="Calibri" panose="020F0502020204030204" pitchFamily="34" charset="0"/>
                <a:ea typeface="Calibri" panose="020F0502020204030204" pitchFamily="34" charset="0"/>
                <a:cs typeface="Times New Roman" panose="02020603050405020304" pitchFamily="18" charset="0"/>
              </a:rPr>
              <a:t>ADMINISTRATIVE AND LEGAL DESIGNS</a:t>
            </a:r>
            <a:br>
              <a:rPr lang="en-IN" sz="1800" dirty="0">
                <a:effectLst/>
                <a:latin typeface="Calibri" panose="020F0502020204030204" pitchFamily="34" charset="0"/>
                <a:ea typeface="Calibri" panose="020F0502020204030204" pitchFamily="34" charset="0"/>
                <a:cs typeface="Times New Roman" panose="02020603050405020304" pitchFamily="18" charset="0"/>
              </a:rPr>
            </a:br>
            <a:br>
              <a:rPr lang="en-IN" sz="1800" dirty="0">
                <a:effectLst/>
                <a:latin typeface="Calibri" panose="020F0502020204030204" pitchFamily="34" charset="0"/>
                <a:ea typeface="Calibri" panose="020F0502020204030204" pitchFamily="34" charset="0"/>
                <a:cs typeface="Times New Roman" panose="02020603050405020304" pitchFamily="18" charset="0"/>
              </a:rPr>
            </a:br>
            <a:endParaRPr lang="en-IN" dirty="0"/>
          </a:p>
        </p:txBody>
      </p:sp>
      <p:sp>
        <p:nvSpPr>
          <p:cNvPr id="9" name="Title 3">
            <a:extLst>
              <a:ext uri="{FF2B5EF4-FFF2-40B4-BE49-F238E27FC236}">
                <a16:creationId xmlns:a16="http://schemas.microsoft.com/office/drawing/2014/main" id="{91B2403E-C3D6-4C85-9829-A8E3BE19C7EF}"/>
              </a:ext>
            </a:extLst>
          </p:cNvPr>
          <p:cNvSpPr txBox="1">
            <a:spLocks/>
          </p:cNvSpPr>
          <p:nvPr/>
        </p:nvSpPr>
        <p:spPr>
          <a:xfrm>
            <a:off x="754310" y="1157681"/>
            <a:ext cx="10515600" cy="5931016"/>
          </a:xfrm>
          <a:prstGeom prst="rect">
            <a:avLst/>
          </a:prstGeom>
        </p:spPr>
        <p:txBody>
          <a:bodyPr vert="horz" lIns="0" tIns="45720" rIns="0" bIns="45720" rtlCol="0" anchor="ctr">
            <a:normAutofit/>
          </a:bodyPr>
          <a:lstStyle>
            <a:lvl1pPr algn="ctr" defTabSz="914400" rtl="0" eaLnBrk="1" latinLnBrk="0" hangingPunct="1">
              <a:lnSpc>
                <a:spcPct val="90000"/>
              </a:lnSpc>
              <a:spcBef>
                <a:spcPct val="0"/>
              </a:spcBef>
              <a:buNone/>
              <a:defRPr sz="5000" b="0" kern="1200">
                <a:solidFill>
                  <a:schemeClr val="bg1"/>
                </a:solidFill>
                <a:latin typeface="+mj-lt"/>
                <a:ea typeface="+mj-ea"/>
                <a:cs typeface="+mj-cs"/>
              </a:defRPr>
            </a:lvl1pPr>
          </a:lstStyle>
          <a:p>
            <a:pPr marL="342900" lvl="0" indent="-342900" algn="l">
              <a:lnSpc>
                <a:spcPct val="115000"/>
              </a:lnSpc>
              <a:spcAft>
                <a:spcPts val="1000"/>
              </a:spcAft>
              <a:buFont typeface="Symbol" panose="05050102010706020507" pitchFamily="18" charset="2"/>
              <a:buChar char=""/>
            </a:pPr>
            <a:r>
              <a:rPr lang="en-GB" sz="1800" b="1" dirty="0">
                <a:effectLst/>
                <a:latin typeface="Calibri" panose="020F0502020204030204" pitchFamily="34" charset="0"/>
                <a:ea typeface="Calibri" panose="020F0502020204030204" pitchFamily="34" charset="0"/>
                <a:cs typeface="Times New Roman" panose="02020603050405020304" pitchFamily="18" charset="0"/>
              </a:rPr>
              <a:t>Anti-witchcraft measures began with Circular no. 15 of April 4, 1919 in which the subject was treated in a rather superficial tone. The circular stated that, "...from the legal aspect, it is considered inadvisable that the practice of witchcraft by natives in this country should be viewed as a crime in itself. To treat it as such involves the admission that witchcraft has a real force and can be effective to produce physical consequences". A subsequent circular (no. 22) of the same year on the subject read as follows,"...witchcraft as such may not be regarded as a crime, unless the acts and consequences of the practice of witchcraft are in themselves crimes independently of witchcraft e.g. incitement to riot or revolt". However, it added a note on fraudulent practices.</a:t>
            </a:r>
            <a:endParaRPr lang="en-IN" sz="18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15000"/>
              </a:lnSpc>
              <a:spcAft>
                <a:spcPts val="1000"/>
              </a:spcAft>
              <a:buFont typeface="Symbol" panose="05050102010706020507" pitchFamily="18" charset="2"/>
              <a:buChar char=""/>
            </a:pPr>
            <a:r>
              <a:rPr lang="en-GB" sz="1800" b="1" dirty="0">
                <a:effectLst/>
                <a:latin typeface="Calibri" panose="020F0502020204030204" pitchFamily="34" charset="0"/>
                <a:ea typeface="Calibri" panose="020F0502020204030204" pitchFamily="34" charset="0"/>
                <a:cs typeface="Times New Roman" panose="02020603050405020304" pitchFamily="18" charset="0"/>
              </a:rPr>
              <a:t> These circulars culminated with Ordinance 39 “…to provide for the punishment  for practicing or making use of so-called Witchcraft…”, signed by the Governor</a:t>
            </a:r>
            <a:endParaRPr lang="en-IN" sz="18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15000"/>
              </a:lnSpc>
              <a:spcAft>
                <a:spcPts val="1000"/>
              </a:spcAft>
              <a:buFont typeface="Symbol" panose="05050102010706020507" pitchFamily="18" charset="2"/>
              <a:buChar char=""/>
            </a:pPr>
            <a:r>
              <a:rPr lang="en-GB" sz="1800" b="1" dirty="0">
                <a:effectLst/>
                <a:latin typeface="Calibri" panose="020F0502020204030204" pitchFamily="34" charset="0"/>
                <a:ea typeface="Calibri" panose="020F0502020204030204" pitchFamily="34" charset="0"/>
                <a:cs typeface="Times New Roman" panose="02020603050405020304" pitchFamily="18" charset="0"/>
              </a:rPr>
              <a:t>When D. Cameron became Governor in 1924, he declared that the ordinance "useless" leading to redrafting the 1928 Ordinance which bore the imprint of Cameron himself having personally drafted some sections. Its scope was widened and borrowed from other anti-witchcraft laws colon in other colonies e.g. Nigeria where he had been governor previously. </a:t>
            </a:r>
            <a:br>
              <a:rPr lang="en-IN" sz="1800" dirty="0">
                <a:latin typeface="Calibri" panose="020F0502020204030204" pitchFamily="34" charset="0"/>
                <a:ea typeface="Calibri" panose="020F0502020204030204" pitchFamily="34" charset="0"/>
                <a:cs typeface="Times New Roman" panose="02020603050405020304" pitchFamily="18" charset="0"/>
              </a:rPr>
            </a:br>
            <a:endParaRPr lang="en-US" dirty="0"/>
          </a:p>
        </p:txBody>
      </p:sp>
    </p:spTree>
    <p:extLst>
      <p:ext uri="{BB962C8B-B14F-4D97-AF65-F5344CB8AC3E}">
        <p14:creationId xmlns:p14="http://schemas.microsoft.com/office/powerpoint/2010/main" val="1005892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D492004-FF5A-486F-BD35-52AACB74C659}"/>
              </a:ext>
            </a:extLst>
          </p:cNvPr>
          <p:cNvSpPr>
            <a:spLocks noGrp="1"/>
          </p:cNvSpPr>
          <p:nvPr>
            <p:ph type="sldNum" sz="quarter" idx="10"/>
          </p:nvPr>
        </p:nvSpPr>
        <p:spPr/>
        <p:txBody>
          <a:bodyPr/>
          <a:lstStyle/>
          <a:p>
            <a:fld id="{D495E168-DA5E-4888-8D8A-92B118324C14}" type="slidenum">
              <a:rPr lang="en-US" smtClean="0"/>
              <a:pPr/>
              <a:t>5</a:t>
            </a:fld>
            <a:endParaRPr lang="en-US" dirty="0"/>
          </a:p>
        </p:txBody>
      </p:sp>
      <p:sp>
        <p:nvSpPr>
          <p:cNvPr id="15" name="Title 14">
            <a:extLst>
              <a:ext uri="{FF2B5EF4-FFF2-40B4-BE49-F238E27FC236}">
                <a16:creationId xmlns:a16="http://schemas.microsoft.com/office/drawing/2014/main" id="{C6CE23BF-BCCF-4422-A00B-E24449A95E41}"/>
              </a:ext>
            </a:extLst>
          </p:cNvPr>
          <p:cNvSpPr>
            <a:spLocks noGrp="1"/>
          </p:cNvSpPr>
          <p:nvPr>
            <p:ph type="title"/>
          </p:nvPr>
        </p:nvSpPr>
        <p:spPr>
          <a:xfrm>
            <a:off x="321131" y="1555149"/>
            <a:ext cx="5861556" cy="782638"/>
          </a:xfrm>
        </p:spPr>
        <p:txBody>
          <a:bodyPr>
            <a:noAutofit/>
          </a:bodyPr>
          <a:lstStyle/>
          <a:p>
            <a:r>
              <a:rPr lang="en-GB" sz="3600" b="1" dirty="0">
                <a:effectLst/>
                <a:latin typeface="Calibri" panose="020F0502020204030204" pitchFamily="34" charset="0"/>
                <a:ea typeface="Calibri" panose="020F0502020204030204" pitchFamily="34" charset="0"/>
                <a:cs typeface="Times New Roman" panose="02020603050405020304" pitchFamily="18" charset="0"/>
              </a:rPr>
              <a:t>“WHITE” VS. “BLACK” MAGIC</a:t>
            </a:r>
            <a:br>
              <a:rPr lang="en-IN" sz="3600" dirty="0">
                <a:effectLst/>
                <a:latin typeface="Calibri" panose="020F0502020204030204" pitchFamily="34" charset="0"/>
                <a:ea typeface="Calibri" panose="020F0502020204030204" pitchFamily="34" charset="0"/>
                <a:cs typeface="Times New Roman" panose="02020603050405020304" pitchFamily="18" charset="0"/>
              </a:rPr>
            </a:br>
            <a:endParaRPr lang="en-IN" sz="3600" dirty="0"/>
          </a:p>
        </p:txBody>
      </p:sp>
      <p:sp>
        <p:nvSpPr>
          <p:cNvPr id="16" name="TextBox 15">
            <a:extLst>
              <a:ext uri="{FF2B5EF4-FFF2-40B4-BE49-F238E27FC236}">
                <a16:creationId xmlns:a16="http://schemas.microsoft.com/office/drawing/2014/main" id="{E2C4E372-7ADA-4C2E-B266-2797010029D2}"/>
              </a:ext>
            </a:extLst>
          </p:cNvPr>
          <p:cNvSpPr txBox="1"/>
          <p:nvPr/>
        </p:nvSpPr>
        <p:spPr>
          <a:xfrm>
            <a:off x="654341" y="2231472"/>
            <a:ext cx="5796793" cy="3447098"/>
          </a:xfrm>
          <a:prstGeom prst="rect">
            <a:avLst/>
          </a:prstGeom>
          <a:noFill/>
        </p:spPr>
        <p:txBody>
          <a:bodyPr wrap="square" rtlCol="0">
            <a:spAutoFit/>
          </a:bodyPr>
          <a:lstStyle/>
          <a:p>
            <a:r>
              <a:rPr lang="en-GB"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The 1928 ordinance incorporated more aspects of witchcraft (malignancy or benevolence), i.e.   "white" and "black" magic with varying degrees of punishment. The Ordinance introduced an additional method of combating witchcraft by providing that a person suspected of practicing witchcraft, would be made to leave his/her area of domicile and be banished to a particular locality within the district, province or territory depending on who was giving the order.</a:t>
            </a:r>
            <a:endParaRPr lang="en-IN"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Tree>
    <p:extLst>
      <p:ext uri="{BB962C8B-B14F-4D97-AF65-F5344CB8AC3E}">
        <p14:creationId xmlns:p14="http://schemas.microsoft.com/office/powerpoint/2010/main" val="3733523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D8F9E36-CD39-4DDD-927C-C07E8C070A17}"/>
              </a:ext>
            </a:extLst>
          </p:cNvPr>
          <p:cNvSpPr>
            <a:spLocks noGrp="1"/>
          </p:cNvSpPr>
          <p:nvPr>
            <p:ph type="sldNum" sz="quarter" idx="10"/>
          </p:nvPr>
        </p:nvSpPr>
        <p:spPr/>
        <p:txBody>
          <a:bodyPr/>
          <a:lstStyle/>
          <a:p>
            <a:fld id="{D495E168-DA5E-4888-8D8A-92B118324C14}" type="slidenum">
              <a:rPr lang="en-US" smtClean="0"/>
              <a:pPr/>
              <a:t>6</a:t>
            </a:fld>
            <a:endParaRPr lang="en-US" dirty="0"/>
          </a:p>
        </p:txBody>
      </p:sp>
      <p:sp>
        <p:nvSpPr>
          <p:cNvPr id="7" name="Title 6">
            <a:extLst>
              <a:ext uri="{FF2B5EF4-FFF2-40B4-BE49-F238E27FC236}">
                <a16:creationId xmlns:a16="http://schemas.microsoft.com/office/drawing/2014/main" id="{90788F83-F4E6-4C6F-BBE6-97E309AD8350}"/>
              </a:ext>
            </a:extLst>
          </p:cNvPr>
          <p:cNvSpPr>
            <a:spLocks noGrp="1"/>
          </p:cNvSpPr>
          <p:nvPr>
            <p:ph type="title"/>
          </p:nvPr>
        </p:nvSpPr>
        <p:spPr>
          <a:xfrm>
            <a:off x="838200" y="889658"/>
            <a:ext cx="10515600" cy="737806"/>
          </a:xfrm>
        </p:spPr>
        <p:txBody>
          <a:bodyPr>
            <a:normAutofit fontScale="90000"/>
          </a:bodyPr>
          <a:lstStyle/>
          <a:p>
            <a:r>
              <a:rPr lang="en-GB" sz="4400" b="1" dirty="0">
                <a:effectLst/>
                <a:latin typeface="Calibri" panose="020F0502020204030204" pitchFamily="34" charset="0"/>
                <a:ea typeface="Calibri" panose="020F0502020204030204" pitchFamily="34" charset="0"/>
                <a:cs typeface="Times New Roman" panose="02020603050405020304" pitchFamily="18" charset="0"/>
              </a:rPr>
              <a:t>QUESTION OF IGNORANCE</a:t>
            </a:r>
            <a:br>
              <a:rPr lang="en-IN" sz="1800" dirty="0">
                <a:effectLst/>
                <a:latin typeface="Calibri" panose="020F0502020204030204" pitchFamily="34" charset="0"/>
                <a:ea typeface="Calibri" panose="020F0502020204030204" pitchFamily="34" charset="0"/>
                <a:cs typeface="Times New Roman" panose="02020603050405020304" pitchFamily="18" charset="0"/>
              </a:rPr>
            </a:br>
            <a:br>
              <a:rPr lang="en-IN" sz="1800" dirty="0">
                <a:effectLst/>
                <a:latin typeface="Calibri" panose="020F0502020204030204" pitchFamily="34" charset="0"/>
                <a:ea typeface="Calibri" panose="020F0502020204030204" pitchFamily="34" charset="0"/>
                <a:cs typeface="Times New Roman" panose="02020603050405020304" pitchFamily="18" charset="0"/>
              </a:rPr>
            </a:br>
            <a:br>
              <a:rPr lang="en-IN" sz="1800" dirty="0">
                <a:effectLst/>
                <a:latin typeface="Calibri" panose="020F0502020204030204" pitchFamily="34" charset="0"/>
                <a:ea typeface="Calibri" panose="020F0502020204030204" pitchFamily="34" charset="0"/>
                <a:cs typeface="Times New Roman" panose="02020603050405020304" pitchFamily="18" charset="0"/>
              </a:rPr>
            </a:br>
            <a:endParaRPr lang="en-IN" dirty="0"/>
          </a:p>
        </p:txBody>
      </p:sp>
      <p:sp>
        <p:nvSpPr>
          <p:cNvPr id="9" name="Title 3">
            <a:extLst>
              <a:ext uri="{FF2B5EF4-FFF2-40B4-BE49-F238E27FC236}">
                <a16:creationId xmlns:a16="http://schemas.microsoft.com/office/drawing/2014/main" id="{91B2403E-C3D6-4C85-9829-A8E3BE19C7EF}"/>
              </a:ext>
            </a:extLst>
          </p:cNvPr>
          <p:cNvSpPr txBox="1">
            <a:spLocks/>
          </p:cNvSpPr>
          <p:nvPr/>
        </p:nvSpPr>
        <p:spPr>
          <a:xfrm>
            <a:off x="754310" y="1157681"/>
            <a:ext cx="10515600" cy="5931016"/>
          </a:xfrm>
          <a:prstGeom prst="rect">
            <a:avLst/>
          </a:prstGeom>
        </p:spPr>
        <p:txBody>
          <a:bodyPr vert="horz" lIns="0" tIns="45720" rIns="0" bIns="45720" rtlCol="0" anchor="ctr">
            <a:normAutofit/>
          </a:bodyPr>
          <a:lstStyle>
            <a:lvl1pPr algn="ctr" defTabSz="914400" rtl="0" eaLnBrk="1" latinLnBrk="0" hangingPunct="1">
              <a:lnSpc>
                <a:spcPct val="90000"/>
              </a:lnSpc>
              <a:spcBef>
                <a:spcPct val="0"/>
              </a:spcBef>
              <a:buNone/>
              <a:defRPr sz="5000" b="0" kern="1200">
                <a:solidFill>
                  <a:schemeClr val="bg1"/>
                </a:solidFill>
                <a:latin typeface="+mj-lt"/>
                <a:ea typeface="+mj-ea"/>
                <a:cs typeface="+mj-cs"/>
              </a:defRPr>
            </a:lvl1pPr>
          </a:lstStyle>
          <a:p>
            <a:pPr marL="342900" lvl="0" indent="-342900" algn="l">
              <a:lnSpc>
                <a:spcPct val="115000"/>
              </a:lnSpc>
              <a:spcAft>
                <a:spcPts val="1000"/>
              </a:spcAft>
              <a:buFont typeface="Symbol" panose="05050102010706020507" pitchFamily="18" charset="2"/>
              <a:buChar char=""/>
            </a:pPr>
            <a:r>
              <a:rPr lang="en-GB" sz="2000" b="1" dirty="0">
                <a:effectLst/>
                <a:latin typeface="Calibri" panose="020F0502020204030204" pitchFamily="34" charset="0"/>
                <a:ea typeface="Calibri" panose="020F0502020204030204" pitchFamily="34" charset="0"/>
                <a:cs typeface="Times New Roman" panose="02020603050405020304" pitchFamily="18" charset="0"/>
              </a:rPr>
              <a:t>An </a:t>
            </a:r>
            <a:r>
              <a:rPr lang="en-GB" sz="2000" b="1" i="1" dirty="0">
                <a:effectLst/>
                <a:latin typeface="Calibri" panose="020F0502020204030204" pitchFamily="34" charset="0"/>
                <a:ea typeface="Calibri" panose="020F0502020204030204" pitchFamily="34" charset="0"/>
                <a:cs typeface="Times New Roman" panose="02020603050405020304" pitchFamily="18" charset="0"/>
              </a:rPr>
              <a:t>ad hoc</a:t>
            </a:r>
            <a:r>
              <a:rPr lang="en-GB" sz="2000" b="1" dirty="0">
                <a:effectLst/>
                <a:latin typeface="Calibri" panose="020F0502020204030204" pitchFamily="34" charset="0"/>
                <a:ea typeface="Calibri" panose="020F0502020204030204" pitchFamily="34" charset="0"/>
                <a:cs typeface="Times New Roman" panose="02020603050405020304" pitchFamily="18" charset="0"/>
              </a:rPr>
              <a:t> committee on witchcraft was formed in 1958 to assess the state of witchcraft, admitting that “… the problem of witchcraft was, one of ignorance...on the part of government as  and those whose belief kept it alive”, adding that  it was too vast and uncertain to be capable of proper study by an alien government and cautioned, “…if witchcraft cases were tried in local courts "witch hunts" would be encouraged.</a:t>
            </a:r>
            <a:endParaRPr lang="en-IN" sz="20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15000"/>
              </a:lnSpc>
              <a:spcAft>
                <a:spcPts val="1000"/>
              </a:spcAft>
              <a:buFont typeface="Symbol" panose="05050102010706020507" pitchFamily="18" charset="2"/>
              <a:buChar char=""/>
            </a:pPr>
            <a:r>
              <a:rPr lang="en-GB" sz="2000" b="1" dirty="0">
                <a:effectLst/>
                <a:latin typeface="Calibri" panose="020F0502020204030204" pitchFamily="34" charset="0"/>
                <a:ea typeface="Calibri" panose="020F0502020204030204" pitchFamily="34" charset="0"/>
                <a:cs typeface="Times New Roman" panose="02020603050405020304" pitchFamily="18" charset="0"/>
              </a:rPr>
              <a:t>The committee approved a number of measures and strategies including education, legal and "white magic"(benevolent) techniques.  Another suggestion was for the High Court to hold its sessions on witchcraft in the districts where the case(s) originated. </a:t>
            </a:r>
            <a:endParaRPr lang="en-IN" sz="20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15000"/>
              </a:lnSpc>
              <a:spcAft>
                <a:spcPts val="1000"/>
              </a:spcAft>
              <a:buFont typeface="Symbol" panose="05050102010706020507" pitchFamily="18" charset="2"/>
              <a:buChar char=""/>
            </a:pPr>
            <a:r>
              <a:rPr lang="en-GB" sz="2000" b="1" dirty="0">
                <a:effectLst/>
                <a:latin typeface="Calibri" panose="020F0502020204030204" pitchFamily="34" charset="0"/>
                <a:ea typeface="Calibri" panose="020F0502020204030204" pitchFamily="34" charset="0"/>
                <a:cs typeface="Times New Roman" panose="02020603050405020304" pitchFamily="18" charset="0"/>
              </a:rPr>
              <a:t>Also unofficial action against witchcraft had been going on side by side with the legal front.  Thus a number of anti-witchcraft experts (</a:t>
            </a:r>
            <a:r>
              <a:rPr lang="en-GB" sz="2000" b="1" dirty="0" err="1">
                <a:effectLst/>
                <a:latin typeface="Calibri" panose="020F0502020204030204" pitchFamily="34" charset="0"/>
                <a:ea typeface="Calibri" panose="020F0502020204030204" pitchFamily="34" charset="0"/>
                <a:cs typeface="Times New Roman" panose="02020603050405020304" pitchFamily="18" charset="0"/>
              </a:rPr>
              <a:t>fundis</a:t>
            </a:r>
            <a:r>
              <a:rPr lang="en-GB" sz="2000" b="1" dirty="0">
                <a:effectLst/>
                <a:latin typeface="Calibri" panose="020F0502020204030204" pitchFamily="34" charset="0"/>
                <a:ea typeface="Calibri" panose="020F0502020204030204" pitchFamily="34" charset="0"/>
                <a:cs typeface="Times New Roman" panose="02020603050405020304" pitchFamily="18" charset="0"/>
              </a:rPr>
              <a:t>) were allowed to practice; some with government approval as </a:t>
            </a:r>
            <a:r>
              <a:rPr lang="en-GB" sz="2000" b="1" dirty="0" err="1">
                <a:effectLst/>
                <a:latin typeface="Calibri" panose="020F0502020204030204" pitchFamily="34" charset="0"/>
                <a:ea typeface="Calibri" panose="020F0502020204030204" pitchFamily="34" charset="0"/>
                <a:cs typeface="Times New Roman" panose="02020603050405020304" pitchFamily="18" charset="0"/>
              </a:rPr>
              <a:t>Liebenow</a:t>
            </a:r>
            <a:r>
              <a:rPr lang="en-GB" sz="2000" b="1" dirty="0">
                <a:effectLst/>
                <a:latin typeface="Calibri" panose="020F0502020204030204" pitchFamily="34" charset="0"/>
                <a:ea typeface="Calibri" panose="020F0502020204030204" pitchFamily="34" charset="0"/>
                <a:cs typeface="Times New Roman" panose="02020603050405020304" pitchFamily="18" charset="0"/>
              </a:rPr>
              <a:t> (1971) reports "...towards the end of colonial period many witch-finders were utilized by the administration to go through various districts collecting witchcraft paraphernalia and were actually paid for their services".</a:t>
            </a:r>
            <a:endParaRPr lang="en-IN" sz="20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15000"/>
              </a:lnSpc>
              <a:spcAft>
                <a:spcPts val="1000"/>
              </a:spcAft>
              <a:buFont typeface="Symbol" panose="05050102010706020507" pitchFamily="18" charset="2"/>
              <a:buChar char=""/>
            </a:pPr>
            <a:endParaRPr lang="en-US" dirty="0"/>
          </a:p>
        </p:txBody>
      </p:sp>
    </p:spTree>
    <p:extLst>
      <p:ext uri="{BB962C8B-B14F-4D97-AF65-F5344CB8AC3E}">
        <p14:creationId xmlns:p14="http://schemas.microsoft.com/office/powerpoint/2010/main" val="539018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B51AE-252F-4958-A1E9-67C57179FF35}"/>
              </a:ext>
            </a:extLst>
          </p:cNvPr>
          <p:cNvSpPr>
            <a:spLocks noGrp="1"/>
          </p:cNvSpPr>
          <p:nvPr>
            <p:ph type="title"/>
          </p:nvPr>
        </p:nvSpPr>
        <p:spPr>
          <a:xfrm>
            <a:off x="841248" y="1588410"/>
            <a:ext cx="5320386" cy="782638"/>
          </a:xfrm>
        </p:spPr>
        <p:txBody>
          <a:bodyPr>
            <a:normAutofit fontScale="90000"/>
          </a:bodyPr>
          <a:lstStyle/>
          <a:p>
            <a:r>
              <a:rPr lang="en-GB" sz="4400" b="1" dirty="0">
                <a:effectLst/>
                <a:latin typeface="Calibri" panose="020F0502020204030204" pitchFamily="34" charset="0"/>
                <a:ea typeface="Calibri" panose="020F0502020204030204" pitchFamily="34" charset="0"/>
                <a:cs typeface="Times New Roman" panose="02020603050405020304" pitchFamily="18" charset="0"/>
              </a:rPr>
              <a:t>POST INDEPENDENCE</a:t>
            </a:r>
            <a:br>
              <a:rPr lang="en-IN"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6" name="Text Placeholder 5">
            <a:extLst>
              <a:ext uri="{FF2B5EF4-FFF2-40B4-BE49-F238E27FC236}">
                <a16:creationId xmlns:a16="http://schemas.microsoft.com/office/drawing/2014/main" id="{A1FE0C33-CECE-4322-A29C-AEA87CDB13E3}"/>
              </a:ext>
            </a:extLst>
          </p:cNvPr>
          <p:cNvSpPr>
            <a:spLocks noGrp="1"/>
          </p:cNvSpPr>
          <p:nvPr>
            <p:ph type="body" sz="quarter" idx="15"/>
          </p:nvPr>
        </p:nvSpPr>
        <p:spPr>
          <a:xfrm>
            <a:off x="5821278" y="184558"/>
            <a:ext cx="6065921" cy="3632434"/>
          </a:xfrm>
        </p:spPr>
        <p:txBody>
          <a:bodyPr>
            <a:normAutofit fontScale="92500" lnSpcReduction="20000"/>
          </a:bodyPr>
          <a:lstStyle/>
          <a:p>
            <a:pPr marL="342900" lvl="0" indent="-342900">
              <a:lnSpc>
                <a:spcPct val="115000"/>
              </a:lnSpc>
              <a:spcAft>
                <a:spcPts val="1000"/>
              </a:spcAft>
              <a:buFont typeface="Symbol" panose="05050102010706020507" pitchFamily="18" charset="2"/>
              <a:buChar char=""/>
            </a:pPr>
            <a:r>
              <a:rPr lang="en-GB" sz="1800" b="1" dirty="0">
                <a:effectLst/>
                <a:latin typeface="Calibri" panose="020F0502020204030204" pitchFamily="34" charset="0"/>
                <a:ea typeface="Calibri" panose="020F0502020204030204" pitchFamily="34" charset="0"/>
                <a:cs typeface="Times New Roman" panose="02020603050405020304" pitchFamily="18" charset="0"/>
              </a:rPr>
              <a:t>The revised edition of the witchcraft ordinance (Cap 8) of 1965 added definitions on "courts", “police force"; and "public officer". It also defined witchcraft as to, “include sorcery, enchantment, bewitching, the use of instruments of witchcraft, the purported exercise of any occult power and the purported possession of any occult knowledge”. </a:t>
            </a:r>
            <a:endParaRPr lang="en-IN" sz="18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en-GB" sz="1800" b="1" dirty="0">
                <a:effectLst/>
                <a:latin typeface="Calibri" panose="020F0502020204030204" pitchFamily="34" charset="0"/>
                <a:ea typeface="Calibri" panose="020F0502020204030204" pitchFamily="34" charset="0"/>
                <a:cs typeface="Times New Roman" panose="02020603050405020304" pitchFamily="18" charset="0"/>
              </a:rPr>
              <a:t>However, the trial of a person for an offence under the ordinance could not begin unless the consent of the Attorney-General was obtained first, while previously it had been that of the Governor. The law also continued with the provision for a District Commissioner to determine the residence of a person suspected of practicing witchcraft. </a:t>
            </a:r>
            <a:endParaRPr lang="en-IN" sz="1800" b="1"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3" name="Slide Number Placeholder 2">
            <a:extLst>
              <a:ext uri="{FF2B5EF4-FFF2-40B4-BE49-F238E27FC236}">
                <a16:creationId xmlns:a16="http://schemas.microsoft.com/office/drawing/2014/main" id="{077CBD36-E928-427F-BCF4-3FF2B77D4C0D}"/>
              </a:ext>
            </a:extLst>
          </p:cNvPr>
          <p:cNvSpPr>
            <a:spLocks noGrp="1"/>
          </p:cNvSpPr>
          <p:nvPr>
            <p:ph type="sldNum" sz="quarter" idx="10"/>
          </p:nvPr>
        </p:nvSpPr>
        <p:spPr/>
        <p:txBody>
          <a:bodyPr/>
          <a:lstStyle/>
          <a:p>
            <a:fld id="{D495E168-DA5E-4888-8D8A-92B118324C14}" type="slidenum">
              <a:rPr lang="en-US" smtClean="0"/>
              <a:pPr/>
              <a:t>7</a:t>
            </a:fld>
            <a:endParaRPr lang="en-US" dirty="0"/>
          </a:p>
        </p:txBody>
      </p:sp>
    </p:spTree>
    <p:extLst>
      <p:ext uri="{BB962C8B-B14F-4D97-AF65-F5344CB8AC3E}">
        <p14:creationId xmlns:p14="http://schemas.microsoft.com/office/powerpoint/2010/main" val="26365844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D8F9E36-CD39-4DDD-927C-C07E8C070A17}"/>
              </a:ext>
            </a:extLst>
          </p:cNvPr>
          <p:cNvSpPr>
            <a:spLocks noGrp="1"/>
          </p:cNvSpPr>
          <p:nvPr>
            <p:ph type="sldNum" sz="quarter" idx="10"/>
          </p:nvPr>
        </p:nvSpPr>
        <p:spPr/>
        <p:txBody>
          <a:bodyPr/>
          <a:lstStyle/>
          <a:p>
            <a:fld id="{D495E168-DA5E-4888-8D8A-92B118324C14}" type="slidenum">
              <a:rPr lang="en-US" smtClean="0"/>
              <a:pPr/>
              <a:t>8</a:t>
            </a:fld>
            <a:endParaRPr lang="en-US" dirty="0"/>
          </a:p>
        </p:txBody>
      </p:sp>
      <p:sp>
        <p:nvSpPr>
          <p:cNvPr id="7" name="Title 6">
            <a:extLst>
              <a:ext uri="{FF2B5EF4-FFF2-40B4-BE49-F238E27FC236}">
                <a16:creationId xmlns:a16="http://schemas.microsoft.com/office/drawing/2014/main" id="{90788F83-F4E6-4C6F-BBE6-97E309AD8350}"/>
              </a:ext>
            </a:extLst>
          </p:cNvPr>
          <p:cNvSpPr>
            <a:spLocks noGrp="1"/>
          </p:cNvSpPr>
          <p:nvPr>
            <p:ph type="title"/>
          </p:nvPr>
        </p:nvSpPr>
        <p:spPr>
          <a:xfrm>
            <a:off x="838200" y="889658"/>
            <a:ext cx="10515600" cy="737806"/>
          </a:xfrm>
        </p:spPr>
        <p:txBody>
          <a:bodyPr>
            <a:normAutofit fontScale="90000"/>
          </a:bodyPr>
          <a:lstStyle/>
          <a:p>
            <a:r>
              <a:rPr lang="en-GB" sz="4400" b="1" dirty="0">
                <a:effectLst/>
                <a:latin typeface="Calibri" panose="020F0502020204030204" pitchFamily="34" charset="0"/>
                <a:ea typeface="Calibri" panose="020F0502020204030204" pitchFamily="34" charset="0"/>
                <a:cs typeface="Times New Roman" panose="02020603050405020304" pitchFamily="18" charset="0"/>
              </a:rPr>
              <a:t>CONFLICT BETWEEN COMMISSIONS</a:t>
            </a:r>
            <a:br>
              <a:rPr lang="en-IN" sz="1800" dirty="0">
                <a:effectLst/>
                <a:latin typeface="Calibri" panose="020F0502020204030204" pitchFamily="34" charset="0"/>
                <a:ea typeface="Calibri" panose="020F0502020204030204" pitchFamily="34" charset="0"/>
                <a:cs typeface="Times New Roman" panose="02020603050405020304" pitchFamily="18" charset="0"/>
              </a:rPr>
            </a:br>
            <a:br>
              <a:rPr lang="en-IN" sz="1800" dirty="0">
                <a:effectLst/>
                <a:latin typeface="Calibri" panose="020F0502020204030204" pitchFamily="34" charset="0"/>
                <a:ea typeface="Calibri" panose="020F0502020204030204" pitchFamily="34" charset="0"/>
                <a:cs typeface="Times New Roman" panose="02020603050405020304" pitchFamily="18" charset="0"/>
              </a:rPr>
            </a:br>
            <a:br>
              <a:rPr lang="en-IN" sz="1800" dirty="0">
                <a:effectLst/>
                <a:latin typeface="Calibri" panose="020F0502020204030204" pitchFamily="34" charset="0"/>
                <a:ea typeface="Calibri" panose="020F0502020204030204" pitchFamily="34" charset="0"/>
                <a:cs typeface="Times New Roman" panose="02020603050405020304" pitchFamily="18" charset="0"/>
              </a:rPr>
            </a:br>
            <a:br>
              <a:rPr lang="en-IN" sz="1800" dirty="0">
                <a:effectLst/>
                <a:latin typeface="Calibri" panose="020F0502020204030204" pitchFamily="34" charset="0"/>
                <a:ea typeface="Calibri" panose="020F0502020204030204" pitchFamily="34" charset="0"/>
                <a:cs typeface="Times New Roman" panose="02020603050405020304" pitchFamily="18" charset="0"/>
              </a:rPr>
            </a:br>
            <a:endParaRPr lang="en-IN" dirty="0"/>
          </a:p>
        </p:txBody>
      </p:sp>
      <p:sp>
        <p:nvSpPr>
          <p:cNvPr id="9" name="Title 3">
            <a:extLst>
              <a:ext uri="{FF2B5EF4-FFF2-40B4-BE49-F238E27FC236}">
                <a16:creationId xmlns:a16="http://schemas.microsoft.com/office/drawing/2014/main" id="{91B2403E-C3D6-4C85-9829-A8E3BE19C7EF}"/>
              </a:ext>
            </a:extLst>
          </p:cNvPr>
          <p:cNvSpPr txBox="1">
            <a:spLocks/>
          </p:cNvSpPr>
          <p:nvPr/>
        </p:nvSpPr>
        <p:spPr>
          <a:xfrm>
            <a:off x="838200" y="679508"/>
            <a:ext cx="10515600" cy="5931016"/>
          </a:xfrm>
          <a:prstGeom prst="rect">
            <a:avLst/>
          </a:prstGeom>
        </p:spPr>
        <p:txBody>
          <a:bodyPr vert="horz" lIns="0" tIns="45720" rIns="0" bIns="45720" rtlCol="0" anchor="ctr">
            <a:normAutofit/>
          </a:bodyPr>
          <a:lstStyle>
            <a:lvl1pPr algn="ctr" defTabSz="914400" rtl="0" eaLnBrk="1" latinLnBrk="0" hangingPunct="1">
              <a:lnSpc>
                <a:spcPct val="90000"/>
              </a:lnSpc>
              <a:spcBef>
                <a:spcPct val="0"/>
              </a:spcBef>
              <a:buNone/>
              <a:defRPr sz="5000" b="0" kern="1200">
                <a:solidFill>
                  <a:schemeClr val="bg1"/>
                </a:solidFill>
                <a:latin typeface="+mj-lt"/>
                <a:ea typeface="+mj-ea"/>
                <a:cs typeface="+mj-cs"/>
              </a:defRPr>
            </a:lvl1pPr>
          </a:lstStyle>
          <a:p>
            <a:pPr marL="342900" lvl="0" indent="-342900" algn="l">
              <a:lnSpc>
                <a:spcPct val="115000"/>
              </a:lnSpc>
              <a:spcAft>
                <a:spcPts val="1000"/>
              </a:spcAft>
              <a:buFont typeface="Symbol" panose="05050102010706020507" pitchFamily="18" charset="2"/>
              <a:buChar char=""/>
            </a:pPr>
            <a:r>
              <a:rPr lang="en-GB" sz="2000" b="1" dirty="0">
                <a:effectLst/>
                <a:latin typeface="Calibri" panose="020F0502020204030204" pitchFamily="34" charset="0"/>
                <a:ea typeface="Calibri" panose="020F0502020204030204" pitchFamily="34" charset="0"/>
                <a:cs typeface="Times New Roman" panose="02020603050405020304" pitchFamily="18" charset="0"/>
              </a:rPr>
              <a:t>The witchcraft legislation became contentious in the 1990s as two commissions differed.  The </a:t>
            </a:r>
            <a:r>
              <a:rPr lang="en-GB" sz="2000" b="1" dirty="0" err="1">
                <a:effectLst/>
                <a:latin typeface="Calibri" panose="020F0502020204030204" pitchFamily="34" charset="0"/>
                <a:ea typeface="Calibri" panose="020F0502020204030204" pitchFamily="34" charset="0"/>
                <a:cs typeface="Times New Roman" panose="02020603050405020304" pitchFamily="18" charset="0"/>
              </a:rPr>
              <a:t>Nyalali</a:t>
            </a:r>
            <a:r>
              <a:rPr lang="en-GB" sz="2000" b="1" dirty="0">
                <a:effectLst/>
                <a:latin typeface="Calibri" panose="020F0502020204030204" pitchFamily="34" charset="0"/>
                <a:ea typeface="Calibri" panose="020F0502020204030204" pitchFamily="34" charset="0"/>
                <a:cs typeface="Times New Roman" panose="02020603050405020304" pitchFamily="18" charset="0"/>
              </a:rPr>
              <a:t> Commission (1992) whose recommendations led to the liberalization of Tanzania politics in the early 1990s, among other things delved into the laws of the country. On witchcraft it observed how the law dated back to colonial rule and branded it useless needing repealing. </a:t>
            </a:r>
            <a:endParaRPr lang="en-IN" sz="20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15000"/>
              </a:lnSpc>
              <a:spcAft>
                <a:spcPts val="1000"/>
              </a:spcAft>
              <a:buFont typeface="Symbol" panose="05050102010706020507" pitchFamily="18" charset="2"/>
              <a:buChar char=""/>
            </a:pPr>
            <a:r>
              <a:rPr lang="en-GB" sz="2000" b="1" dirty="0">
                <a:effectLst/>
                <a:latin typeface="Calibri" panose="020F0502020204030204" pitchFamily="34" charset="0"/>
                <a:ea typeface="Calibri" panose="020F0502020204030204" pitchFamily="34" charset="0"/>
                <a:cs typeface="Times New Roman" panose="02020603050405020304" pitchFamily="18" charset="0"/>
              </a:rPr>
              <a:t>On the other hand a Law Review Commission had a completely different opinion noting that that in the entire country notions on witchcraft abounded and were widespread and that people in general believed in the existence of witch beliefs and related activities which cut across both the educated and uneducated. Viewing witchcraft as anti-development and destructive, it concluded the law must be retained. </a:t>
            </a:r>
            <a:endParaRPr lang="en-IN" sz="20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15000"/>
              </a:lnSpc>
              <a:spcAft>
                <a:spcPts val="1000"/>
              </a:spcAft>
              <a:buFont typeface="Symbol" panose="05050102010706020507" pitchFamily="18" charset="2"/>
              <a:buChar char=""/>
            </a:pPr>
            <a:endParaRPr lang="en-US" sz="2400" b="1" dirty="0"/>
          </a:p>
        </p:txBody>
      </p:sp>
    </p:spTree>
    <p:extLst>
      <p:ext uri="{BB962C8B-B14F-4D97-AF65-F5344CB8AC3E}">
        <p14:creationId xmlns:p14="http://schemas.microsoft.com/office/powerpoint/2010/main" val="38829351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D8F9E36-CD39-4DDD-927C-C07E8C070A17}"/>
              </a:ext>
            </a:extLst>
          </p:cNvPr>
          <p:cNvSpPr>
            <a:spLocks noGrp="1"/>
          </p:cNvSpPr>
          <p:nvPr>
            <p:ph type="sldNum" sz="quarter" idx="10"/>
          </p:nvPr>
        </p:nvSpPr>
        <p:spPr/>
        <p:txBody>
          <a:bodyPr/>
          <a:lstStyle/>
          <a:p>
            <a:fld id="{D495E168-DA5E-4888-8D8A-92B118324C14}" type="slidenum">
              <a:rPr lang="en-US" smtClean="0"/>
              <a:pPr/>
              <a:t>9</a:t>
            </a:fld>
            <a:endParaRPr lang="en-US" dirty="0"/>
          </a:p>
        </p:txBody>
      </p:sp>
      <p:sp>
        <p:nvSpPr>
          <p:cNvPr id="7" name="Title 6">
            <a:extLst>
              <a:ext uri="{FF2B5EF4-FFF2-40B4-BE49-F238E27FC236}">
                <a16:creationId xmlns:a16="http://schemas.microsoft.com/office/drawing/2014/main" id="{90788F83-F4E6-4C6F-BBE6-97E309AD8350}"/>
              </a:ext>
            </a:extLst>
          </p:cNvPr>
          <p:cNvSpPr>
            <a:spLocks noGrp="1"/>
          </p:cNvSpPr>
          <p:nvPr>
            <p:ph type="title"/>
          </p:nvPr>
        </p:nvSpPr>
        <p:spPr>
          <a:xfrm>
            <a:off x="838200" y="1117671"/>
            <a:ext cx="10515600" cy="737806"/>
          </a:xfrm>
        </p:spPr>
        <p:txBody>
          <a:bodyPr>
            <a:normAutofit fontScale="90000"/>
          </a:bodyPr>
          <a:lstStyle/>
          <a:p>
            <a:r>
              <a:rPr lang="en-GB" sz="4400" b="1" dirty="0">
                <a:effectLst/>
                <a:latin typeface="Calibri" panose="020F0502020204030204" pitchFamily="34" charset="0"/>
                <a:ea typeface="Calibri" panose="020F0502020204030204" pitchFamily="34" charset="0"/>
                <a:cs typeface="Times New Roman" panose="02020603050405020304" pitchFamily="18" charset="0"/>
              </a:rPr>
              <a:t>THE WITCHCRAFT ACT OF 2002</a:t>
            </a:r>
            <a:br>
              <a:rPr lang="en-IN" sz="1800" dirty="0">
                <a:effectLst/>
                <a:latin typeface="Calibri" panose="020F0502020204030204" pitchFamily="34" charset="0"/>
                <a:ea typeface="Calibri" panose="020F0502020204030204" pitchFamily="34" charset="0"/>
                <a:cs typeface="Times New Roman" panose="02020603050405020304" pitchFamily="18" charset="0"/>
              </a:rPr>
            </a:br>
            <a:br>
              <a:rPr lang="en-IN" sz="1800" dirty="0">
                <a:effectLst/>
                <a:latin typeface="Calibri" panose="020F0502020204030204" pitchFamily="34" charset="0"/>
                <a:ea typeface="Calibri" panose="020F0502020204030204" pitchFamily="34" charset="0"/>
                <a:cs typeface="Times New Roman" panose="02020603050405020304" pitchFamily="18" charset="0"/>
              </a:rPr>
            </a:br>
            <a:br>
              <a:rPr lang="en-IN" sz="1800" dirty="0">
                <a:effectLst/>
                <a:latin typeface="Calibri" panose="020F0502020204030204" pitchFamily="34" charset="0"/>
                <a:ea typeface="Calibri" panose="020F0502020204030204" pitchFamily="34" charset="0"/>
                <a:cs typeface="Times New Roman" panose="02020603050405020304" pitchFamily="18" charset="0"/>
              </a:rPr>
            </a:br>
            <a:endParaRPr lang="en-IN" dirty="0"/>
          </a:p>
        </p:txBody>
      </p:sp>
      <p:sp>
        <p:nvSpPr>
          <p:cNvPr id="9" name="Title 3">
            <a:extLst>
              <a:ext uri="{FF2B5EF4-FFF2-40B4-BE49-F238E27FC236}">
                <a16:creationId xmlns:a16="http://schemas.microsoft.com/office/drawing/2014/main" id="{91B2403E-C3D6-4C85-9829-A8E3BE19C7EF}"/>
              </a:ext>
            </a:extLst>
          </p:cNvPr>
          <p:cNvSpPr txBox="1">
            <a:spLocks/>
          </p:cNvSpPr>
          <p:nvPr/>
        </p:nvSpPr>
        <p:spPr>
          <a:xfrm>
            <a:off x="838200" y="679508"/>
            <a:ext cx="10515600" cy="5931016"/>
          </a:xfrm>
          <a:prstGeom prst="rect">
            <a:avLst/>
          </a:prstGeom>
        </p:spPr>
        <p:txBody>
          <a:bodyPr vert="horz" lIns="0" tIns="45720" rIns="0" bIns="45720" rtlCol="0" anchor="ctr">
            <a:normAutofit/>
          </a:bodyPr>
          <a:lstStyle>
            <a:lvl1pPr algn="ctr" defTabSz="914400" rtl="0" eaLnBrk="1" latinLnBrk="0" hangingPunct="1">
              <a:lnSpc>
                <a:spcPct val="90000"/>
              </a:lnSpc>
              <a:spcBef>
                <a:spcPct val="0"/>
              </a:spcBef>
              <a:buNone/>
              <a:defRPr sz="5000" b="0" kern="1200">
                <a:solidFill>
                  <a:schemeClr val="bg1"/>
                </a:solidFill>
                <a:latin typeface="+mj-lt"/>
                <a:ea typeface="+mj-ea"/>
                <a:cs typeface="+mj-cs"/>
              </a:defRPr>
            </a:lvl1pPr>
          </a:lstStyle>
          <a:p>
            <a:pPr marL="342900" lvl="0" indent="-342900" algn="l">
              <a:lnSpc>
                <a:spcPct val="115000"/>
              </a:lnSpc>
              <a:spcAft>
                <a:spcPts val="1000"/>
              </a:spcAft>
              <a:buFont typeface="Symbol" panose="05050102010706020507" pitchFamily="18" charset="2"/>
              <a:buChar char=""/>
            </a:pPr>
            <a:endParaRPr lang="en-US" sz="2400" b="1" dirty="0"/>
          </a:p>
        </p:txBody>
      </p:sp>
      <p:sp>
        <p:nvSpPr>
          <p:cNvPr id="6" name="TextBox 5">
            <a:extLst>
              <a:ext uri="{FF2B5EF4-FFF2-40B4-BE49-F238E27FC236}">
                <a16:creationId xmlns:a16="http://schemas.microsoft.com/office/drawing/2014/main" id="{2EFF4097-E699-4195-A468-9E3F6CA63021}"/>
              </a:ext>
            </a:extLst>
          </p:cNvPr>
          <p:cNvSpPr txBox="1"/>
          <p:nvPr/>
        </p:nvSpPr>
        <p:spPr>
          <a:xfrm>
            <a:off x="838200" y="1704688"/>
            <a:ext cx="10679883" cy="3739229"/>
          </a:xfrm>
          <a:prstGeom prst="rect">
            <a:avLst/>
          </a:prstGeom>
          <a:noFill/>
        </p:spPr>
        <p:txBody>
          <a:bodyPr wrap="square">
            <a:spAutoFit/>
          </a:bodyPr>
          <a:lstStyle/>
          <a:p>
            <a:pPr marL="342900" lvl="0" indent="-342900">
              <a:lnSpc>
                <a:spcPct val="115000"/>
              </a:lnSpc>
              <a:spcAft>
                <a:spcPts val="1000"/>
              </a:spcAft>
              <a:buFont typeface="Symbol" panose="05050102010706020507" pitchFamily="18" charset="2"/>
              <a:buChar char=""/>
            </a:pPr>
            <a:r>
              <a:rPr lang="en-GB"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The current legislation on witchcraft matters is that of 2002 a revised edition of the law which now an Act instead of “Ordinance”. The act refers to the various previous versions/editions (1928, 1935, 1956 and 1965) but there is not much divergence from the previous legislations. Witchcraft is still said to include sorcery, enchantment, bewitching, the use of instruments of witchcraft, the purported exercise of any occult power/purported possession of occult knowledge, a legal lingo which has persisted throughout the history of the legislation.</a:t>
            </a:r>
            <a:endParaRPr lang="en-IN"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en-GB"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The 2002 law still retains the provision for deporting a person suspected to engage in witchcraft activities a factor pointed out by the </a:t>
            </a:r>
            <a:r>
              <a:rPr lang="en-GB" sz="2000" b="1"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Nyalali</a:t>
            </a:r>
            <a:r>
              <a:rPr lang="en-GB"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Commission and y human rights activists as contravening on one’s human rights. The act continues to differentiate between “benevolent” and “malevolent” intentions of perpetrators of witchcraft which are differently penalized. </a:t>
            </a:r>
            <a:endParaRPr lang="en-IN"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87056261"/>
      </p:ext>
    </p:extLst>
  </p:cSld>
  <p:clrMapOvr>
    <a:masterClrMapping/>
  </p:clrMapOvr>
</p:sld>
</file>

<file path=ppt/theme/theme1.xml><?xml version="1.0" encoding="utf-8"?>
<a:theme xmlns:a="http://schemas.openxmlformats.org/drawingml/2006/main" name="Office Theme">
  <a:themeElements>
    <a:clrScheme name="Custom 24">
      <a:dk1>
        <a:sysClr val="windowText" lastClr="000000"/>
      </a:dk1>
      <a:lt1>
        <a:sysClr val="window" lastClr="FFFFFF"/>
      </a:lt1>
      <a:dk2>
        <a:srgbClr val="64AC00"/>
      </a:dk2>
      <a:lt2>
        <a:srgbClr val="CBFF00"/>
      </a:lt2>
      <a:accent1>
        <a:srgbClr val="002E62"/>
      </a:accent1>
      <a:accent2>
        <a:srgbClr val="004CB9"/>
      </a:accent2>
      <a:accent3>
        <a:srgbClr val="005500"/>
      </a:accent3>
      <a:accent4>
        <a:srgbClr val="16B3DC"/>
      </a:accent4>
      <a:accent5>
        <a:srgbClr val="F9DC5C"/>
      </a:accent5>
      <a:accent6>
        <a:srgbClr val="EF626C"/>
      </a:accent6>
      <a:hlink>
        <a:srgbClr val="FFFFFF"/>
      </a:hlink>
      <a:folHlink>
        <a:srgbClr val="FFFFFF"/>
      </a:folHlink>
    </a:clrScheme>
    <a:fontScheme name="Custom 21">
      <a:majorFont>
        <a:latin typeface="Gill Sans MT"/>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w="12700" cap="flat">
          <a:noFill/>
          <a:prstDash val="solid"/>
          <a:miter/>
        </a:ln>
      </a:spPr>
      <a:bodyPr rtlCol="0" anchor="ctr"/>
      <a:lstStyle>
        <a:defPPr algn="l">
          <a:defRPr dirty="0"/>
        </a:defPPr>
      </a:lstStyle>
    </a:spDef>
  </a:objectDefaults>
  <a:extraClrSchemeLst/>
  <a:extLst>
    <a:ext uri="{05A4C25C-085E-4340-85A3-A5531E510DB2}">
      <thm15:themeFamily xmlns:thm15="http://schemas.microsoft.com/office/thememl/2012/main" name="TF22977542_Outdoors presentation_RVA_v4.potx" id="{6CD96AFB-7D75-48FF-A856-C8B82BF3C12B}" vid="{1E6ACFD4-3AE6-4944-B76B-DA44E915EC7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26A71AF-4CF2-4B95-BFB6-5C27500258C6}">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0F60B100-7079-4DE7-AF7C-20BFB1D62C46}">
  <ds:schemaRefs>
    <ds:schemaRef ds:uri="http://schemas.microsoft.com/sharepoint/v3/contenttype/forms"/>
  </ds:schemaRefs>
</ds:datastoreItem>
</file>

<file path=customXml/itemProps3.xml><?xml version="1.0" encoding="utf-8"?>
<ds:datastoreItem xmlns:ds="http://schemas.openxmlformats.org/officeDocument/2006/customXml" ds:itemID="{A935B1F0-3442-4957-9701-25816EFDB6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Outdoors presentation</Template>
  <TotalTime>39</TotalTime>
  <Words>1731</Words>
  <Application>Microsoft Office PowerPoint</Application>
  <PresentationFormat>Widescreen</PresentationFormat>
  <Paragraphs>54</Paragraphs>
  <Slides>12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Franklin Gothic Book</vt:lpstr>
      <vt:lpstr>Gill Sans MT</vt:lpstr>
      <vt:lpstr>Symbol</vt:lpstr>
      <vt:lpstr>Times New Roman</vt:lpstr>
      <vt:lpstr>Office Theme</vt:lpstr>
      <vt:lpstr>Ending Witch Hunts: Do Laws Help?  Witchcraft and the Law in Tanzania A Presentation 25/02/2021  </vt:lpstr>
      <vt:lpstr> INTRODUCTION </vt:lpstr>
      <vt:lpstr>WITCHCRAFT AND BRITISH JURISPRUDENCE </vt:lpstr>
      <vt:lpstr>ADMINISTRATIVE AND LEGAL DESIGNS  </vt:lpstr>
      <vt:lpstr>“WHITE” VS. “BLACK” MAGIC </vt:lpstr>
      <vt:lpstr>QUESTION OF IGNORANCE   </vt:lpstr>
      <vt:lpstr>POST INDEPENDENCE </vt:lpstr>
      <vt:lpstr>CONFLICT BETWEEN COMMISSIONS    </vt:lpstr>
      <vt:lpstr>THE WITCHCRAFT ACT OF 2002   </vt:lpstr>
      <vt:lpstr>DISCUSSION    </vt:lpstr>
      <vt:lpstr>CONCLUSION: PROSECUTION VS. EDUCATION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Ending Witch Hunts: Do Laws Help?  Witchcraft and the Law in Tanzania A Presentation  </dc:title>
  <dc:creator>Govind Kelkar</dc:creator>
  <cp:lastModifiedBy>Govind Kelkar</cp:lastModifiedBy>
  <cp:revision>6</cp:revision>
  <dcterms:created xsi:type="dcterms:W3CDTF">2021-02-25T07:49:45Z</dcterms:created>
  <dcterms:modified xsi:type="dcterms:W3CDTF">2021-02-25T11:09:06Z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