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6" name="Title 15"/>
          <p:cNvSpPr>
            <a:spLocks noGrp="1"/>
          </p:cNvSpPr>
          <p:nvPr>
            <p:ph type="title"/>
          </p:nvPr>
        </p:nvSpPr>
        <p:spPr>
          <a:xfrm>
            <a:off x="2438400" y="1447800"/>
            <a:ext cx="3962400" cy="2133600"/>
          </a:xfrm>
        </p:spPr>
        <p:txBody>
          <a:bodyPr anchor="b"/>
          <a:lstStyle/>
          <a:p>
            <a:r>
              <a:rPr lang="en-US"/>
              <a:t>Click to edit Master title style</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5C1156A8-414F-4ABF-BBBD-B6F135075A28}" type="datetimeFigureOut">
              <a:rPr lang="en-IN" smtClean="0"/>
              <a:pPr/>
              <a:t>25-02-2021</a:t>
            </a:fld>
            <a:endParaRPr lang="en-IN"/>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8ADB22F3-43CD-4CBA-AC41-50D39761E2AF}" type="slidenum">
              <a:rPr lang="en-IN" smtClean="0"/>
              <a:pPr/>
              <a:t>‹#›</a:t>
            </a:fld>
            <a:endParaRPr lang="en-IN"/>
          </a:p>
        </p:txBody>
      </p:sp>
      <p:sp>
        <p:nvSpPr>
          <p:cNvPr id="15" name="Footer Placeholder 14"/>
          <p:cNvSpPr>
            <a:spLocks noGrp="1"/>
          </p:cNvSpPr>
          <p:nvPr>
            <p:ph type="ftr" sz="quarter" idx="12"/>
          </p:nvPr>
        </p:nvSpPr>
        <p:spPr>
          <a:xfrm>
            <a:off x="3581400" y="6296248"/>
            <a:ext cx="2820987" cy="152400"/>
          </a:xfrm>
        </p:spPr>
        <p:txBody>
          <a:bodyPr/>
          <a:lstStyle/>
          <a:p>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p:cNvSpPr>
            <a:spLocks noGrp="1"/>
          </p:cNvSpPr>
          <p:nvPr>
            <p:ph type="dt" sz="half" idx="10"/>
          </p:nvPr>
        </p:nvSpPr>
        <p:spPr/>
        <p:txBody>
          <a:bodyPr/>
          <a:lstStyle/>
          <a:p>
            <a:fld id="{5C1156A8-414F-4ABF-BBBD-B6F135075A28}" type="datetimeFigureOut">
              <a:rPr lang="en-IN" smtClean="0"/>
              <a:pPr/>
              <a:t>25-02-2021</a:t>
            </a:fld>
            <a:endParaRPr lang="en-IN"/>
          </a:p>
        </p:txBody>
      </p:sp>
      <p:sp>
        <p:nvSpPr>
          <p:cNvPr id="14" name="Slide Number Placeholder 13"/>
          <p:cNvSpPr>
            <a:spLocks noGrp="1"/>
          </p:cNvSpPr>
          <p:nvPr>
            <p:ph type="sldNum" sz="quarter" idx="11"/>
          </p:nvPr>
        </p:nvSpPr>
        <p:spPr/>
        <p:txBody>
          <a:bodyPr/>
          <a:lstStyle/>
          <a:p>
            <a:fld id="{8ADB22F3-43CD-4CBA-AC41-50D39761E2AF}" type="slidenum">
              <a:rPr lang="en-IN" smtClean="0"/>
              <a:pPr/>
              <a:t>‹#›</a:t>
            </a:fld>
            <a:endParaRPr lang="en-IN"/>
          </a:p>
        </p:txBody>
      </p:sp>
      <p:sp>
        <p:nvSpPr>
          <p:cNvPr id="15" name="Footer Placeholder 14"/>
          <p:cNvSpPr>
            <a:spLocks noGrp="1"/>
          </p:cNvSpPr>
          <p:nvPr>
            <p:ph type="ftr" sz="quarter" idx="12"/>
          </p:nvPr>
        </p:nvSpPr>
        <p:spPr/>
        <p:txBody>
          <a:bodyPr/>
          <a:lstStyle/>
          <a:p>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p:cNvSpPr>
            <a:spLocks noGrp="1"/>
          </p:cNvSpPr>
          <p:nvPr>
            <p:ph type="dt" sz="half" idx="10"/>
          </p:nvPr>
        </p:nvSpPr>
        <p:spPr/>
        <p:txBody>
          <a:bodyPr/>
          <a:lstStyle/>
          <a:p>
            <a:fld id="{5C1156A8-414F-4ABF-BBBD-B6F135075A28}" type="datetimeFigureOut">
              <a:rPr lang="en-IN" smtClean="0"/>
              <a:pPr/>
              <a:t>25-02-2021</a:t>
            </a:fld>
            <a:endParaRPr lang="en-IN"/>
          </a:p>
        </p:txBody>
      </p:sp>
      <p:sp>
        <p:nvSpPr>
          <p:cNvPr id="14" name="Slide Number Placeholder 13"/>
          <p:cNvSpPr>
            <a:spLocks noGrp="1"/>
          </p:cNvSpPr>
          <p:nvPr>
            <p:ph type="sldNum" sz="quarter" idx="11"/>
          </p:nvPr>
        </p:nvSpPr>
        <p:spPr/>
        <p:txBody>
          <a:bodyPr/>
          <a:lstStyle/>
          <a:p>
            <a:fld id="{8ADB22F3-43CD-4CBA-AC41-50D39761E2AF}" type="slidenum">
              <a:rPr lang="en-IN" smtClean="0"/>
              <a:pPr/>
              <a:t>‹#›</a:t>
            </a:fld>
            <a:endParaRPr lang="en-IN"/>
          </a:p>
        </p:txBody>
      </p:sp>
      <p:sp>
        <p:nvSpPr>
          <p:cNvPr id="15" name="Footer Placeholder 14"/>
          <p:cNvSpPr>
            <a:spLocks noGrp="1"/>
          </p:cNvSpPr>
          <p:nvPr>
            <p:ph type="ftr" sz="quarter" idx="12"/>
          </p:nvPr>
        </p:nvSpPr>
        <p:spPr/>
        <p:txBody>
          <a:bodyPr/>
          <a:lstStyle/>
          <a:p>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15"/>
          <p:cNvSpPr>
            <a:spLocks noGrp="1"/>
          </p:cNvSpPr>
          <p:nvPr>
            <p:ph type="title"/>
          </p:nvPr>
        </p:nvSpPr>
        <p:spPr/>
        <p:txBody>
          <a:bodyPr/>
          <a:lstStyle/>
          <a:p>
            <a:r>
              <a:rPr lang="en-US"/>
              <a:t>Click to edit Master title style</a:t>
            </a:r>
          </a:p>
        </p:txBody>
      </p:sp>
      <p:sp>
        <p:nvSpPr>
          <p:cNvPr id="10" name="Date Placeholder 9"/>
          <p:cNvSpPr>
            <a:spLocks noGrp="1"/>
          </p:cNvSpPr>
          <p:nvPr>
            <p:ph type="dt" sz="half" idx="10"/>
          </p:nvPr>
        </p:nvSpPr>
        <p:spPr/>
        <p:txBody>
          <a:bodyPr/>
          <a:lstStyle/>
          <a:p>
            <a:fld id="{5C1156A8-414F-4ABF-BBBD-B6F135075A28}" type="datetimeFigureOut">
              <a:rPr lang="en-IN" smtClean="0"/>
              <a:pPr/>
              <a:t>25-02-2021</a:t>
            </a:fld>
            <a:endParaRPr lang="en-IN"/>
          </a:p>
        </p:txBody>
      </p:sp>
      <p:sp>
        <p:nvSpPr>
          <p:cNvPr id="11" name="Slide Number Placeholder 10"/>
          <p:cNvSpPr>
            <a:spLocks noGrp="1"/>
          </p:cNvSpPr>
          <p:nvPr>
            <p:ph type="sldNum" sz="quarter" idx="11"/>
          </p:nvPr>
        </p:nvSpPr>
        <p:spPr/>
        <p:txBody>
          <a:bodyPr/>
          <a:lstStyle/>
          <a:p>
            <a:fld id="{8ADB22F3-43CD-4CBA-AC41-50D39761E2AF}" type="slidenum">
              <a:rPr lang="en-IN" smtClean="0"/>
              <a:pPr/>
              <a:t>‹#›</a:t>
            </a:fld>
            <a:endParaRPr lang="en-IN"/>
          </a:p>
        </p:txBody>
      </p:sp>
      <p:sp>
        <p:nvSpPr>
          <p:cNvPr id="12" name="Footer Placeholder 11"/>
          <p:cNvSpPr>
            <a:spLocks noGrp="1"/>
          </p:cNvSpPr>
          <p:nvPr>
            <p:ph type="ftr" sz="quarter" idx="12"/>
          </p:nvPr>
        </p:nvSpPr>
        <p:spPr/>
        <p:txBody>
          <a:bodyPr/>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5C1156A8-414F-4ABF-BBBD-B6F135075A28}" type="datetimeFigureOut">
              <a:rPr lang="en-IN" smtClean="0"/>
              <a:pPr/>
              <a:t>25-02-2021</a:t>
            </a:fld>
            <a:endParaRPr lang="en-IN"/>
          </a:p>
        </p:txBody>
      </p:sp>
      <p:sp>
        <p:nvSpPr>
          <p:cNvPr id="13" name="Slide Number Placeholder 12"/>
          <p:cNvSpPr>
            <a:spLocks noGrp="1"/>
          </p:cNvSpPr>
          <p:nvPr>
            <p:ph type="sldNum" sz="quarter" idx="11"/>
          </p:nvPr>
        </p:nvSpPr>
        <p:spPr>
          <a:xfrm>
            <a:off x="4116388" y="6400800"/>
            <a:ext cx="533400" cy="152400"/>
          </a:xfrm>
        </p:spPr>
        <p:txBody>
          <a:bodyPr/>
          <a:lstStyle/>
          <a:p>
            <a:fld id="{8ADB22F3-43CD-4CBA-AC41-50D39761E2AF}" type="slidenum">
              <a:rPr lang="en-IN" smtClean="0"/>
              <a:pPr/>
              <a:t>‹#›</a:t>
            </a:fld>
            <a:endParaRPr lang="en-IN"/>
          </a:p>
        </p:txBody>
      </p:sp>
      <p:sp>
        <p:nvSpPr>
          <p:cNvPr id="14" name="Footer Placeholder 13"/>
          <p:cNvSpPr>
            <a:spLocks noGrp="1"/>
          </p:cNvSpPr>
          <p:nvPr>
            <p:ph type="ftr" sz="quarter" idx="12"/>
          </p:nvPr>
        </p:nvSpPr>
        <p:spPr>
          <a:xfrm>
            <a:off x="838200" y="6296248"/>
            <a:ext cx="2820987" cy="152400"/>
          </a:xfrm>
        </p:spPr>
        <p:txBody>
          <a:bodyPr/>
          <a:lstStyle/>
          <a:p>
            <a:endParaRPr lang="en-IN"/>
          </a:p>
        </p:txBody>
      </p:sp>
      <p:sp>
        <p:nvSpPr>
          <p:cNvPr id="15" name="Title 14"/>
          <p:cNvSpPr>
            <a:spLocks noGrp="1"/>
          </p:cNvSpPr>
          <p:nvPr>
            <p:ph type="title"/>
          </p:nvPr>
        </p:nvSpPr>
        <p:spPr>
          <a:xfrm>
            <a:off x="457200" y="1828800"/>
            <a:ext cx="3200400" cy="1752600"/>
          </a:xfrm>
        </p:spPr>
        <p:txBody>
          <a:bodyPr anchor="b"/>
          <a:lstStyle/>
          <a:p>
            <a:r>
              <a:rPr lang="en-US"/>
              <a:t>Click to edit Master title style</a:t>
            </a:r>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a:t>Click to edit Master title style</a:t>
            </a:r>
          </a:p>
        </p:txBody>
      </p:sp>
      <p:sp>
        <p:nvSpPr>
          <p:cNvPr id="9" name="Date Placeholder 8"/>
          <p:cNvSpPr>
            <a:spLocks noGrp="1"/>
          </p:cNvSpPr>
          <p:nvPr>
            <p:ph type="dt" sz="half" idx="10"/>
          </p:nvPr>
        </p:nvSpPr>
        <p:spPr/>
        <p:txBody>
          <a:bodyPr/>
          <a:lstStyle/>
          <a:p>
            <a:fld id="{5C1156A8-414F-4ABF-BBBD-B6F135075A28}" type="datetimeFigureOut">
              <a:rPr lang="en-IN" smtClean="0"/>
              <a:pPr/>
              <a:t>25-02-2021</a:t>
            </a:fld>
            <a:endParaRPr lang="en-IN"/>
          </a:p>
        </p:txBody>
      </p:sp>
      <p:sp>
        <p:nvSpPr>
          <p:cNvPr id="13" name="Slide Number Placeholder 12"/>
          <p:cNvSpPr>
            <a:spLocks noGrp="1"/>
          </p:cNvSpPr>
          <p:nvPr>
            <p:ph type="sldNum" sz="quarter" idx="11"/>
          </p:nvPr>
        </p:nvSpPr>
        <p:spPr/>
        <p:txBody>
          <a:bodyPr/>
          <a:lstStyle/>
          <a:p>
            <a:fld id="{8ADB22F3-43CD-4CBA-AC41-50D39761E2AF}" type="slidenum">
              <a:rPr lang="en-IN" smtClean="0"/>
              <a:pPr/>
              <a:t>‹#›</a:t>
            </a:fld>
            <a:endParaRPr lang="en-IN"/>
          </a:p>
        </p:txBody>
      </p:sp>
      <p:sp>
        <p:nvSpPr>
          <p:cNvPr id="14" name="Footer Placeholder 13"/>
          <p:cNvSpPr>
            <a:spLocks noGrp="1"/>
          </p:cNvSpPr>
          <p:nvPr>
            <p:ph type="ftr" sz="quarter" idx="12"/>
          </p:nvPr>
        </p:nvSpPr>
        <p:spPr/>
        <p:txBody>
          <a:bodyPr/>
          <a:lstStyle/>
          <a:p>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a:t>Click to edit Master title style</a:t>
            </a:r>
          </a:p>
        </p:txBody>
      </p:sp>
      <p:sp>
        <p:nvSpPr>
          <p:cNvPr id="12" name="Date Placeholder 11"/>
          <p:cNvSpPr>
            <a:spLocks noGrp="1"/>
          </p:cNvSpPr>
          <p:nvPr>
            <p:ph type="dt" sz="half" idx="10"/>
          </p:nvPr>
        </p:nvSpPr>
        <p:spPr/>
        <p:txBody>
          <a:bodyPr/>
          <a:lstStyle/>
          <a:p>
            <a:fld id="{5C1156A8-414F-4ABF-BBBD-B6F135075A28}" type="datetimeFigureOut">
              <a:rPr lang="en-IN" smtClean="0"/>
              <a:pPr/>
              <a:t>25-02-2021</a:t>
            </a:fld>
            <a:endParaRPr lang="en-IN"/>
          </a:p>
        </p:txBody>
      </p:sp>
      <p:sp>
        <p:nvSpPr>
          <p:cNvPr id="14" name="Slide Number Placeholder 13"/>
          <p:cNvSpPr>
            <a:spLocks noGrp="1"/>
          </p:cNvSpPr>
          <p:nvPr>
            <p:ph type="sldNum" sz="quarter" idx="11"/>
          </p:nvPr>
        </p:nvSpPr>
        <p:spPr/>
        <p:txBody>
          <a:bodyPr/>
          <a:lstStyle/>
          <a:p>
            <a:fld id="{8ADB22F3-43CD-4CBA-AC41-50D39761E2AF}" type="slidenum">
              <a:rPr lang="en-IN" smtClean="0"/>
              <a:pPr/>
              <a:t>‹#›</a:t>
            </a:fld>
            <a:endParaRPr lang="en-IN"/>
          </a:p>
        </p:txBody>
      </p:sp>
      <p:sp>
        <p:nvSpPr>
          <p:cNvPr id="16" name="Footer Placeholder 15"/>
          <p:cNvSpPr>
            <a:spLocks noGrp="1"/>
          </p:cNvSpPr>
          <p:nvPr>
            <p:ph type="ftr" sz="quarter" idx="12"/>
          </p:nvPr>
        </p:nvSpPr>
        <p:spPr/>
        <p:txBody>
          <a:bodyPr/>
          <a:lstStyle/>
          <a:p>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en-US"/>
              <a:t>Click to edit Master title style</a:t>
            </a:r>
            <a:endParaRPr lang="en-US" dirty="0"/>
          </a:p>
        </p:txBody>
      </p:sp>
      <p:sp>
        <p:nvSpPr>
          <p:cNvPr id="9" name="Date Placeholder 8"/>
          <p:cNvSpPr>
            <a:spLocks noGrp="1"/>
          </p:cNvSpPr>
          <p:nvPr>
            <p:ph type="dt" sz="half" idx="10"/>
          </p:nvPr>
        </p:nvSpPr>
        <p:spPr/>
        <p:txBody>
          <a:bodyPr/>
          <a:lstStyle/>
          <a:p>
            <a:fld id="{5C1156A8-414F-4ABF-BBBD-B6F135075A28}" type="datetimeFigureOut">
              <a:rPr lang="en-IN" smtClean="0"/>
              <a:pPr/>
              <a:t>25-02-2021</a:t>
            </a:fld>
            <a:endParaRPr lang="en-IN"/>
          </a:p>
        </p:txBody>
      </p:sp>
      <p:sp>
        <p:nvSpPr>
          <p:cNvPr id="10" name="Slide Number Placeholder 9"/>
          <p:cNvSpPr>
            <a:spLocks noGrp="1"/>
          </p:cNvSpPr>
          <p:nvPr>
            <p:ph type="sldNum" sz="quarter" idx="11"/>
          </p:nvPr>
        </p:nvSpPr>
        <p:spPr/>
        <p:txBody>
          <a:bodyPr/>
          <a:lstStyle/>
          <a:p>
            <a:fld id="{8ADB22F3-43CD-4CBA-AC41-50D39761E2AF}" type="slidenum">
              <a:rPr lang="en-IN" smtClean="0"/>
              <a:pPr/>
              <a:t>‹#›</a:t>
            </a:fld>
            <a:endParaRPr lang="en-IN"/>
          </a:p>
        </p:txBody>
      </p:sp>
      <p:sp>
        <p:nvSpPr>
          <p:cNvPr id="11" name="Footer Placeholder 10"/>
          <p:cNvSpPr>
            <a:spLocks noGrp="1"/>
          </p:cNvSpPr>
          <p:nvPr>
            <p:ph type="ftr" sz="quarter" idx="12"/>
          </p:nvPr>
        </p:nvSpPr>
        <p:spPr/>
        <p:txBody>
          <a:bodyPr/>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5C1156A8-414F-4ABF-BBBD-B6F135075A28}" type="datetimeFigureOut">
              <a:rPr lang="en-IN" smtClean="0"/>
              <a:pPr/>
              <a:t>25-02-2021</a:t>
            </a:fld>
            <a:endParaRPr lang="en-IN"/>
          </a:p>
        </p:txBody>
      </p:sp>
      <p:sp>
        <p:nvSpPr>
          <p:cNvPr id="9" name="Slide Number Placeholder 8"/>
          <p:cNvSpPr>
            <a:spLocks noGrp="1"/>
          </p:cNvSpPr>
          <p:nvPr>
            <p:ph type="sldNum" sz="quarter" idx="11"/>
          </p:nvPr>
        </p:nvSpPr>
        <p:spPr/>
        <p:txBody>
          <a:bodyPr/>
          <a:lstStyle/>
          <a:p>
            <a:fld id="{8ADB22F3-43CD-4CBA-AC41-50D39761E2AF}" type="slidenum">
              <a:rPr lang="en-IN" smtClean="0"/>
              <a:pPr/>
              <a:t>‹#›</a:t>
            </a:fld>
            <a:endParaRPr lang="en-IN"/>
          </a:p>
        </p:txBody>
      </p:sp>
      <p:sp>
        <p:nvSpPr>
          <p:cNvPr id="10" name="Footer Placeholder 9"/>
          <p:cNvSpPr>
            <a:spLocks noGrp="1"/>
          </p:cNvSpPr>
          <p:nvPr>
            <p:ph type="ftr" sz="quarter" idx="12"/>
          </p:nvPr>
        </p:nvSpPr>
        <p:spPr/>
        <p:txBody>
          <a:bodyPr/>
          <a:lstStyle/>
          <a:p>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en-US"/>
              <a:t>Click to edit Master title style</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5C1156A8-414F-4ABF-BBBD-B6F135075A28}" type="datetimeFigureOut">
              <a:rPr lang="en-IN" smtClean="0"/>
              <a:pPr/>
              <a:t>25-02-2021</a:t>
            </a:fld>
            <a:endParaRPr lang="en-IN"/>
          </a:p>
        </p:txBody>
      </p:sp>
      <p:sp>
        <p:nvSpPr>
          <p:cNvPr id="16" name="Slide Number Placeholder 15"/>
          <p:cNvSpPr>
            <a:spLocks noGrp="1"/>
          </p:cNvSpPr>
          <p:nvPr>
            <p:ph type="sldNum" sz="quarter" idx="11"/>
          </p:nvPr>
        </p:nvSpPr>
        <p:spPr/>
        <p:txBody>
          <a:bodyPr/>
          <a:lstStyle/>
          <a:p>
            <a:fld id="{8ADB22F3-43CD-4CBA-AC41-50D39761E2AF}" type="slidenum">
              <a:rPr lang="en-IN" smtClean="0"/>
              <a:pPr/>
              <a:t>‹#›</a:t>
            </a:fld>
            <a:endParaRPr lang="en-IN"/>
          </a:p>
        </p:txBody>
      </p:sp>
      <p:sp>
        <p:nvSpPr>
          <p:cNvPr id="17" name="Footer Placeholder 16"/>
          <p:cNvSpPr>
            <a:spLocks noGrp="1"/>
          </p:cNvSpPr>
          <p:nvPr>
            <p:ph type="ftr" sz="quarter" idx="12"/>
          </p:nvPr>
        </p:nvSpPr>
        <p:spPr/>
        <p:txBody>
          <a:bodyPr/>
          <a:lstStyle/>
          <a:p>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en-US"/>
              <a:t>Click to edit Master title style</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Date Placeholder 15"/>
          <p:cNvSpPr>
            <a:spLocks noGrp="1"/>
          </p:cNvSpPr>
          <p:nvPr>
            <p:ph type="dt" sz="half" idx="10"/>
          </p:nvPr>
        </p:nvSpPr>
        <p:spPr/>
        <p:txBody>
          <a:bodyPr/>
          <a:lstStyle/>
          <a:p>
            <a:fld id="{5C1156A8-414F-4ABF-BBBD-B6F135075A28}" type="datetimeFigureOut">
              <a:rPr lang="en-IN" smtClean="0"/>
              <a:pPr/>
              <a:t>25-02-2021</a:t>
            </a:fld>
            <a:endParaRPr lang="en-IN"/>
          </a:p>
        </p:txBody>
      </p:sp>
      <p:sp>
        <p:nvSpPr>
          <p:cNvPr id="17" name="Slide Number Placeholder 16"/>
          <p:cNvSpPr>
            <a:spLocks noGrp="1"/>
          </p:cNvSpPr>
          <p:nvPr>
            <p:ph type="sldNum" sz="quarter" idx="11"/>
          </p:nvPr>
        </p:nvSpPr>
        <p:spPr/>
        <p:txBody>
          <a:bodyPr/>
          <a:lstStyle/>
          <a:p>
            <a:fld id="{8ADB22F3-43CD-4CBA-AC41-50D39761E2AF}" type="slidenum">
              <a:rPr lang="en-IN" smtClean="0"/>
              <a:pPr/>
              <a:t>‹#›</a:t>
            </a:fld>
            <a:endParaRPr lang="en-IN"/>
          </a:p>
        </p:txBody>
      </p:sp>
      <p:sp>
        <p:nvSpPr>
          <p:cNvPr id="18" name="Footer Placeholder 17"/>
          <p:cNvSpPr>
            <a:spLocks noGrp="1"/>
          </p:cNvSpPr>
          <p:nvPr>
            <p:ph type="ftr" sz="quarter" idx="12"/>
          </p:nvPr>
        </p:nvSpPr>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8ADB22F3-43CD-4CBA-AC41-50D39761E2AF}" type="slidenum">
              <a:rPr lang="en-IN" smtClean="0"/>
              <a:pPr/>
              <a:t>‹#›</a:t>
            </a:fld>
            <a:endParaRPr lang="en-IN"/>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5C1156A8-414F-4ABF-BBBD-B6F135075A28}" type="datetimeFigureOut">
              <a:rPr lang="en-IN" smtClean="0"/>
              <a:pPr/>
              <a:t>25-02-2021</a:t>
            </a:fld>
            <a:endParaRPr lang="en-IN"/>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en-IN"/>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43492" y="4581128"/>
            <a:ext cx="6777317" cy="1251501"/>
          </a:xfrm>
        </p:spPr>
        <p:txBody>
          <a:bodyPr>
            <a:normAutofit lnSpcReduction="10000"/>
          </a:bodyPr>
          <a:lstStyle/>
          <a:p>
            <a:pPr marL="0" indent="0">
              <a:buNone/>
            </a:pPr>
            <a:r>
              <a:rPr lang="en-IN" dirty="0" err="1"/>
              <a:t>Draghima</a:t>
            </a:r>
            <a:r>
              <a:rPr lang="en-IN" dirty="0"/>
              <a:t> </a:t>
            </a:r>
            <a:r>
              <a:rPr lang="en-IN" dirty="0" err="1"/>
              <a:t>Basumatary</a:t>
            </a:r>
            <a:endParaRPr lang="en-IN" dirty="0"/>
          </a:p>
          <a:p>
            <a:pPr marL="0" indent="0">
              <a:buNone/>
            </a:pPr>
            <a:r>
              <a:rPr lang="en-IN" dirty="0"/>
              <a:t>TISS, Guwahati</a:t>
            </a:r>
          </a:p>
          <a:p>
            <a:pPr marL="0" indent="0">
              <a:buNone/>
            </a:pPr>
            <a:r>
              <a:rPr lang="en-IN" dirty="0"/>
              <a:t>Cotton University, Guwahati</a:t>
            </a:r>
          </a:p>
          <a:p>
            <a:pPr marL="0" indent="0">
              <a:buNone/>
            </a:pPr>
            <a:r>
              <a:rPr lang="en-IN" dirty="0"/>
              <a:t>25/02/2021</a:t>
            </a:r>
          </a:p>
          <a:p>
            <a:pPr marL="68580" indent="0">
              <a:buNone/>
            </a:pPr>
            <a:endParaRPr lang="en-IN" dirty="0"/>
          </a:p>
        </p:txBody>
      </p:sp>
      <p:sp>
        <p:nvSpPr>
          <p:cNvPr id="4" name="Title 3"/>
          <p:cNvSpPr>
            <a:spLocks noGrp="1"/>
          </p:cNvSpPr>
          <p:nvPr>
            <p:ph type="title"/>
          </p:nvPr>
        </p:nvSpPr>
        <p:spPr>
          <a:xfrm>
            <a:off x="1043490" y="548680"/>
            <a:ext cx="7024744" cy="2304256"/>
          </a:xfrm>
        </p:spPr>
        <p:txBody>
          <a:bodyPr>
            <a:normAutofit/>
          </a:bodyPr>
          <a:lstStyle/>
          <a:p>
            <a:r>
              <a:rPr lang="en-GB" b="1" dirty="0"/>
              <a:t>An Analysis of witch-hunting Laws in context of Assam</a:t>
            </a:r>
            <a:br>
              <a:rPr lang="en-IN" dirty="0"/>
            </a:br>
            <a:endParaRPr lang="en-IN" dirty="0"/>
          </a:p>
        </p:txBody>
      </p:sp>
    </p:spTree>
    <p:extLst>
      <p:ext uri="{BB962C8B-B14F-4D97-AF65-F5344CB8AC3E}">
        <p14:creationId xmlns:p14="http://schemas.microsoft.com/office/powerpoint/2010/main" val="1839254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r>
              <a:rPr lang="en-GB" dirty="0"/>
              <a:t>received the assent of the President on 13</a:t>
            </a:r>
            <a:r>
              <a:rPr lang="en-GB" baseline="30000" dirty="0"/>
              <a:t>th</a:t>
            </a:r>
            <a:r>
              <a:rPr lang="en-GB" dirty="0"/>
              <a:t> June, 2018. </a:t>
            </a:r>
          </a:p>
          <a:p>
            <a:r>
              <a:rPr lang="en-GB" dirty="0"/>
              <a:t>The Act says no person shall identify, call, stigmatise, defame, accuse any other person as witch by words, signs, indications, conduct, action or any other manner or instigate, aid or abet such an act or commit witch-hunting. It is non-bailable, cognizable and non compoundable offence. </a:t>
            </a:r>
            <a:endParaRPr lang="en-IN" dirty="0"/>
          </a:p>
        </p:txBody>
      </p:sp>
      <p:sp>
        <p:nvSpPr>
          <p:cNvPr id="7" name="Title 6"/>
          <p:cNvSpPr>
            <a:spLocks noGrp="1"/>
          </p:cNvSpPr>
          <p:nvPr>
            <p:ph type="title"/>
          </p:nvPr>
        </p:nvSpPr>
        <p:spPr/>
        <p:txBody>
          <a:bodyPr>
            <a:normAutofit/>
          </a:bodyPr>
          <a:lstStyle/>
          <a:p>
            <a:r>
              <a:rPr lang="en-GB" dirty="0"/>
              <a:t>The Assam Witch Hunting (Prohibition, Prevention and Protection) Act, 2015</a:t>
            </a:r>
            <a:endParaRPr lang="en-IN" dirty="0"/>
          </a:p>
        </p:txBody>
      </p:sp>
    </p:spTree>
    <p:extLst>
      <p:ext uri="{BB962C8B-B14F-4D97-AF65-F5344CB8AC3E}">
        <p14:creationId xmlns:p14="http://schemas.microsoft.com/office/powerpoint/2010/main" val="3527981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dirty="0"/>
              <a:t>The Act would be imposed, along with Section 302 of the Indian Penal Code (IPC), if someone is killed after being branded as witch.  </a:t>
            </a:r>
          </a:p>
          <a:p>
            <a:r>
              <a:rPr lang="en-GB" dirty="0"/>
              <a:t>The other provisions in this Act are Punishment for some forms of torture, for damaging reputation, dignity etc., for attributing misfortune, for causing disappearance of evidence, community involvement</a:t>
            </a:r>
          </a:p>
          <a:p>
            <a:r>
              <a:rPr lang="en-GB" dirty="0"/>
              <a:t>the Act as a positive step for the society also talks about various measures that the administration and police should initiate, along with NGOs and civil society.</a:t>
            </a:r>
          </a:p>
          <a:p>
            <a:r>
              <a:rPr lang="en-GB" dirty="0"/>
              <a:t>Assam witch-hunting Act has much more stringent laws</a:t>
            </a:r>
            <a:endParaRPr lang="en-IN" dirty="0"/>
          </a:p>
          <a:p>
            <a:endParaRPr lang="en-IN" dirty="0"/>
          </a:p>
        </p:txBody>
      </p:sp>
      <p:sp>
        <p:nvSpPr>
          <p:cNvPr id="2" name="Title 1"/>
          <p:cNvSpPr>
            <a:spLocks noGrp="1"/>
          </p:cNvSpPr>
          <p:nvPr>
            <p:ph type="title"/>
          </p:nvPr>
        </p:nvSpPr>
        <p:spPr/>
        <p:txBody>
          <a:bodyPr/>
          <a:lstStyle/>
          <a:p>
            <a:r>
              <a:rPr lang="en-IN" dirty="0"/>
              <a:t>Witch-hunting Laws</a:t>
            </a:r>
          </a:p>
        </p:txBody>
      </p:sp>
    </p:spTree>
    <p:extLst>
      <p:ext uri="{BB962C8B-B14F-4D97-AF65-F5344CB8AC3E}">
        <p14:creationId xmlns:p14="http://schemas.microsoft.com/office/powerpoint/2010/main" val="3936486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dirty="0"/>
              <a:t>I examine the handling of witch-hunting cases among the Bodos and Santhals in the districts of Chirang and Kokrajhar.</a:t>
            </a:r>
            <a:endParaRPr lang="en-IN" dirty="0"/>
          </a:p>
          <a:p>
            <a:r>
              <a:rPr lang="en-GB" dirty="0"/>
              <a:t>Al the Acts provisions are exercised but the full implementation of the law has not been absolute. It can be examined in two ways:</a:t>
            </a:r>
            <a:endParaRPr lang="en-IN" dirty="0"/>
          </a:p>
          <a:p>
            <a:pPr lvl="0"/>
            <a:r>
              <a:rPr lang="en-GB" dirty="0"/>
              <a:t>The </a:t>
            </a:r>
            <a:r>
              <a:rPr lang="en-IN" dirty="0"/>
              <a:t>community</a:t>
            </a:r>
          </a:p>
          <a:p>
            <a:pPr lvl="0"/>
            <a:r>
              <a:rPr lang="en-IN" dirty="0"/>
              <a:t>The Police </a:t>
            </a:r>
          </a:p>
          <a:p>
            <a:endParaRPr lang="en-IN" dirty="0"/>
          </a:p>
        </p:txBody>
      </p:sp>
      <p:sp>
        <p:nvSpPr>
          <p:cNvPr id="4" name="Title 3"/>
          <p:cNvSpPr>
            <a:spLocks noGrp="1"/>
          </p:cNvSpPr>
          <p:nvPr>
            <p:ph type="title"/>
          </p:nvPr>
        </p:nvSpPr>
        <p:spPr/>
        <p:txBody>
          <a:bodyPr/>
          <a:lstStyle/>
          <a:p>
            <a:r>
              <a:rPr lang="en-IN" dirty="0"/>
              <a:t>Are Laws effective?</a:t>
            </a:r>
          </a:p>
        </p:txBody>
      </p:sp>
    </p:spTree>
    <p:extLst>
      <p:ext uri="{BB962C8B-B14F-4D97-AF65-F5344CB8AC3E}">
        <p14:creationId xmlns:p14="http://schemas.microsoft.com/office/powerpoint/2010/main" val="1450399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dirty="0"/>
              <a:t>cultural acceptance of witch-hunt as culturally legitimate </a:t>
            </a:r>
          </a:p>
          <a:p>
            <a:r>
              <a:rPr lang="en-GB" dirty="0"/>
              <a:t>Perception of the officials not just differs in terms of rank but also from district to district and even between different communities. </a:t>
            </a:r>
          </a:p>
        </p:txBody>
      </p:sp>
      <p:sp>
        <p:nvSpPr>
          <p:cNvPr id="2" name="Title 1"/>
          <p:cNvSpPr>
            <a:spLocks noGrp="1"/>
          </p:cNvSpPr>
          <p:nvPr>
            <p:ph type="title"/>
          </p:nvPr>
        </p:nvSpPr>
        <p:spPr/>
        <p:txBody>
          <a:bodyPr/>
          <a:lstStyle/>
          <a:p>
            <a:r>
              <a:rPr lang="en-IN" dirty="0"/>
              <a:t>Obstacles in implementation of Laws</a:t>
            </a:r>
          </a:p>
        </p:txBody>
      </p:sp>
    </p:spTree>
    <p:extLst>
      <p:ext uri="{BB962C8B-B14F-4D97-AF65-F5344CB8AC3E}">
        <p14:creationId xmlns:p14="http://schemas.microsoft.com/office/powerpoint/2010/main" val="2146487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IN" dirty="0"/>
              <a:t>Since rehabilitation and reintegration of the victims in their villages becomes a challenge under the existing laws. Therefore, for ensuring victims safety even without any legal protection, the police sometimes orders community to compromise or make peace between the victim and the perpetrators. </a:t>
            </a:r>
          </a:p>
          <a:p>
            <a:r>
              <a:rPr lang="en-GB" dirty="0"/>
              <a:t>The police in witch-hunt cases is instead of using the laws they join hands together with the local bodies, NGOs and organise rallies to promote awareness against witch-hunting. </a:t>
            </a:r>
            <a:endParaRPr lang="en-IN" dirty="0"/>
          </a:p>
          <a:p>
            <a:endParaRPr lang="en-IN" dirty="0"/>
          </a:p>
        </p:txBody>
      </p:sp>
      <p:sp>
        <p:nvSpPr>
          <p:cNvPr id="4" name="Title 3"/>
          <p:cNvSpPr>
            <a:spLocks noGrp="1"/>
          </p:cNvSpPr>
          <p:nvPr>
            <p:ph type="title"/>
          </p:nvPr>
        </p:nvSpPr>
        <p:spPr/>
        <p:txBody>
          <a:bodyPr/>
          <a:lstStyle/>
          <a:p>
            <a:r>
              <a:rPr lang="en-IN" dirty="0"/>
              <a:t>Efforts to end Witch-hunts</a:t>
            </a:r>
          </a:p>
        </p:txBody>
      </p:sp>
    </p:spTree>
    <p:extLst>
      <p:ext uri="{BB962C8B-B14F-4D97-AF65-F5344CB8AC3E}">
        <p14:creationId xmlns:p14="http://schemas.microsoft.com/office/powerpoint/2010/main" val="4050787597"/>
      </p:ext>
    </p:extLst>
  </p:cSld>
  <p:clrMapOvr>
    <a:masterClrMapping/>
  </p:clrMapOvr>
</p:sld>
</file>

<file path=ppt/theme/theme1.xml><?xml version="1.0" encoding="utf-8"?>
<a:theme xmlns:a="http://schemas.openxmlformats.org/drawingml/2006/main" name="Composit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104</TotalTime>
  <Words>373</Words>
  <Application>Microsoft Office PowerPoint</Application>
  <PresentationFormat>On-screen Show (4:3)</PresentationFormat>
  <Paragraphs>24</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Calibri</vt:lpstr>
      <vt:lpstr>Wingdings</vt:lpstr>
      <vt:lpstr>Composite</vt:lpstr>
      <vt:lpstr>An Analysis of witch-hunting Laws in context of Assam </vt:lpstr>
      <vt:lpstr>The Assam Witch Hunting (Prohibition, Prevention and Protection) Act, 2015</vt:lpstr>
      <vt:lpstr>Witch-hunting Laws</vt:lpstr>
      <vt:lpstr>Are Laws effective?</vt:lpstr>
      <vt:lpstr>Obstacles in implementation of Laws</vt:lpstr>
      <vt:lpstr>Efforts to end Witch-hunts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Govind Kelkar</cp:lastModifiedBy>
  <cp:revision>11</cp:revision>
  <dcterms:created xsi:type="dcterms:W3CDTF">2021-02-25T17:45:53Z</dcterms:created>
  <dcterms:modified xsi:type="dcterms:W3CDTF">2021-02-25T11:08:49Z</dcterms:modified>
</cp:coreProperties>
</file>